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ags/tag2.xml" ContentType="application/vnd.openxmlformats-officedocument.presentationml.tags+xml"/>
  <Override PartName="/ppt/theme/theme2.xml" ContentType="application/vnd.openxmlformats-officedocument.theme+xml"/>
  <Override PartName="/ppt/tags/tag3.xml" ContentType="application/vnd.openxmlformats-officedocument.presentationml.tags+xml"/>
  <Override PartName="/ppt/notesSlides/notesSlide1.xml" ContentType="application/vnd.openxmlformats-officedocument.presentationml.notesSlide+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tl="1" saveSubsetFonts="1">
  <p:sldMasterIdLst>
    <p:sldMasterId id="2147483648" r:id="rId1"/>
  </p:sldMasterIdLst>
  <p:notesMasterIdLst>
    <p:notesMasterId r:id="rId21"/>
  </p:notesMasterIdLst>
  <p:sldIdLst>
    <p:sldId id="282" r:id="rId2"/>
    <p:sldId id="295" r:id="rId3"/>
    <p:sldId id="284" r:id="rId4"/>
    <p:sldId id="257" r:id="rId5"/>
    <p:sldId id="260" r:id="rId6"/>
    <p:sldId id="258" r:id="rId7"/>
    <p:sldId id="259" r:id="rId8"/>
    <p:sldId id="291" r:id="rId9"/>
    <p:sldId id="292" r:id="rId10"/>
    <p:sldId id="293" r:id="rId11"/>
    <p:sldId id="294" r:id="rId12"/>
    <p:sldId id="274" r:id="rId13"/>
    <p:sldId id="267" r:id="rId14"/>
    <p:sldId id="275" r:id="rId15"/>
    <p:sldId id="276" r:id="rId16"/>
    <p:sldId id="268" r:id="rId17"/>
    <p:sldId id="289" r:id="rId18"/>
    <p:sldId id="290" r:id="rId19"/>
    <p:sldId id="277" r:id="rId20"/>
  </p:sldIdLst>
  <p:sldSz cx="12192000" cy="6858000"/>
  <p:notesSz cx="6858000" cy="9144000"/>
  <p:custDataLst>
    <p:tags r:id="rId22"/>
  </p:custDataLst>
  <p:defaultTextStyle>
    <a:defPPr>
      <a:defRPr lang="fa-IR"/>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4380"/>
    <p:restoredTop sz="94660"/>
  </p:normalViewPr>
  <p:slideViewPr>
    <p:cSldViewPr snapToGrid="0">
      <p:cViewPr varScale="1">
        <p:scale>
          <a:sx n="81" d="100"/>
          <a:sy n="81" d="100"/>
        </p:scale>
        <p:origin x="96" y="576"/>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gs" Target="tags/tag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FB4BC91-D600-4462-8BBF-2C56DE5FCCBC}" type="datetimeFigureOut">
              <a:rPr lang="en-US" smtClean="0"/>
              <a:pPr/>
              <a:t>5/17/2026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8C1D715-A5E4-4E47-87C1-4EF1DC9D1586}" type="slidenum">
              <a:rPr lang="en-US" smtClean="0"/>
              <a:pPr/>
              <a:t>‹#›</a:t>
            </a:fld>
            <a:endParaRPr lang="en-US"/>
          </a:p>
        </p:txBody>
      </p:sp>
    </p:spTree>
    <p:extLst>
      <p:ext uri="{BB962C8B-B14F-4D97-AF65-F5344CB8AC3E}">
        <p14:creationId xmlns:p14="http://schemas.microsoft.com/office/powerpoint/2010/main" val="213226134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8C1D715-A5E4-4E47-87C1-4EF1DC9D1586}" type="slidenum">
              <a:rPr lang="en-US" smtClean="0"/>
              <a:pPr/>
              <a:t>1</a:t>
            </a:fld>
            <a:endParaRPr lang="en-US"/>
          </a:p>
        </p:txBody>
      </p:sp>
    </p:spTree>
    <p:extLst>
      <p:ext uri="{BB962C8B-B14F-4D97-AF65-F5344CB8AC3E}">
        <p14:creationId xmlns:p14="http://schemas.microsoft.com/office/powerpoint/2010/main" val="43191548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Master" Target="../slideMasters/slideMaster1.xml"/><Relationship Id="rId1" Type="http://schemas.openxmlformats.org/officeDocument/2006/relationships/tags" Target="../tags/tag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fa-I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fa-IR"/>
          </a:p>
        </p:txBody>
      </p:sp>
      <p:sp>
        <p:nvSpPr>
          <p:cNvPr id="4" name="Date Placeholder 3"/>
          <p:cNvSpPr>
            <a:spLocks noGrp="1"/>
          </p:cNvSpPr>
          <p:nvPr>
            <p:ph type="dt" sz="half" idx="10"/>
          </p:nvPr>
        </p:nvSpPr>
        <p:spPr/>
        <p:txBody>
          <a:bodyPr/>
          <a:lstStyle/>
          <a:p>
            <a:fld id="{496D5CA4-9604-45C1-9261-E19791F07A1C}" type="datetime8">
              <a:rPr lang="fa-IR" smtClean="0"/>
              <a:pPr/>
              <a:t>17 مه 26</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22513FE1-8CA9-4553-9617-205794D750A2}" type="slidenum">
              <a:rPr lang="fa-IR" smtClean="0"/>
              <a:pPr/>
              <a:t>‹#›</a:t>
            </a:fld>
            <a:endParaRPr lang="fa-IR"/>
          </a:p>
        </p:txBody>
      </p:sp>
    </p:spTree>
    <p:extLst>
      <p:ext uri="{BB962C8B-B14F-4D97-AF65-F5344CB8AC3E}">
        <p14:creationId xmlns:p14="http://schemas.microsoft.com/office/powerpoint/2010/main" val="158859415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a-I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Date Placeholder 3"/>
          <p:cNvSpPr>
            <a:spLocks noGrp="1"/>
          </p:cNvSpPr>
          <p:nvPr>
            <p:ph type="dt" sz="half" idx="10"/>
          </p:nvPr>
        </p:nvSpPr>
        <p:spPr/>
        <p:txBody>
          <a:bodyPr/>
          <a:lstStyle/>
          <a:p>
            <a:fld id="{9E5036CD-CA69-47EF-A5E4-93FDAFB17787}" type="datetime8">
              <a:rPr lang="fa-IR" smtClean="0"/>
              <a:pPr/>
              <a:t>17 مه 26</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22513FE1-8CA9-4553-9617-205794D750A2}" type="slidenum">
              <a:rPr lang="fa-IR" smtClean="0"/>
              <a:pPr/>
              <a:t>‹#›</a:t>
            </a:fld>
            <a:endParaRPr lang="fa-IR"/>
          </a:p>
        </p:txBody>
      </p:sp>
    </p:spTree>
    <p:extLst>
      <p:ext uri="{BB962C8B-B14F-4D97-AF65-F5344CB8AC3E}">
        <p14:creationId xmlns:p14="http://schemas.microsoft.com/office/powerpoint/2010/main" val="242503413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fa-I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Date Placeholder 3"/>
          <p:cNvSpPr>
            <a:spLocks noGrp="1"/>
          </p:cNvSpPr>
          <p:nvPr>
            <p:ph type="dt" sz="half" idx="10"/>
          </p:nvPr>
        </p:nvSpPr>
        <p:spPr/>
        <p:txBody>
          <a:bodyPr/>
          <a:lstStyle/>
          <a:p>
            <a:fld id="{4AB0205B-29C6-419A-A682-F76E9F4A5F72}" type="datetime8">
              <a:rPr lang="fa-IR" smtClean="0"/>
              <a:pPr/>
              <a:t>17 مه 26</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22513FE1-8CA9-4553-9617-205794D750A2}" type="slidenum">
              <a:rPr lang="fa-IR" smtClean="0"/>
              <a:pPr/>
              <a:t>‹#›</a:t>
            </a:fld>
            <a:endParaRPr lang="fa-IR"/>
          </a:p>
        </p:txBody>
      </p:sp>
    </p:spTree>
    <p:extLst>
      <p:ext uri="{BB962C8B-B14F-4D97-AF65-F5344CB8AC3E}">
        <p14:creationId xmlns:p14="http://schemas.microsoft.com/office/powerpoint/2010/main" val="13029319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a-I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Date Placeholder 3"/>
          <p:cNvSpPr>
            <a:spLocks noGrp="1"/>
          </p:cNvSpPr>
          <p:nvPr>
            <p:ph type="dt" sz="half" idx="10"/>
          </p:nvPr>
        </p:nvSpPr>
        <p:spPr/>
        <p:txBody>
          <a:bodyPr/>
          <a:lstStyle/>
          <a:p>
            <a:fld id="{AE2EBFDC-F711-464B-9DF5-1816E5C8DCAE}" type="datetime8">
              <a:rPr lang="fa-IR" smtClean="0"/>
              <a:pPr/>
              <a:t>17 مه 26</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22513FE1-8CA9-4553-9617-205794D750A2}" type="slidenum">
              <a:rPr lang="fa-IR" smtClean="0"/>
              <a:pPr/>
              <a:t>‹#›</a:t>
            </a:fld>
            <a:endParaRPr lang="fa-IR"/>
          </a:p>
        </p:txBody>
      </p:sp>
      <p:pic>
        <p:nvPicPr>
          <p:cNvPr id="7" name="Picture 6"/>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0" y="87085"/>
            <a:ext cx="1521412" cy="1415143"/>
          </a:xfrm>
          <a:prstGeom prst="rect">
            <a:avLst/>
          </a:prstGeom>
        </p:spPr>
      </p:pic>
    </p:spTree>
    <p:custDataLst>
      <p:tags r:id="rId1"/>
    </p:custDataLst>
    <p:extLst>
      <p:ext uri="{BB962C8B-B14F-4D97-AF65-F5344CB8AC3E}">
        <p14:creationId xmlns:p14="http://schemas.microsoft.com/office/powerpoint/2010/main" val="23830996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fa-I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D98A40C-F11E-4B0B-9C6F-FFD706F1F410}" type="datetime8">
              <a:rPr lang="fa-IR" smtClean="0"/>
              <a:pPr/>
              <a:t>17 مه 26</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22513FE1-8CA9-4553-9617-205794D750A2}" type="slidenum">
              <a:rPr lang="fa-IR" smtClean="0"/>
              <a:pPr/>
              <a:t>‹#›</a:t>
            </a:fld>
            <a:endParaRPr lang="fa-IR"/>
          </a:p>
        </p:txBody>
      </p:sp>
    </p:spTree>
    <p:extLst>
      <p:ext uri="{BB962C8B-B14F-4D97-AF65-F5344CB8AC3E}">
        <p14:creationId xmlns:p14="http://schemas.microsoft.com/office/powerpoint/2010/main" val="113792518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a-IR"/>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5" name="Date Placeholder 4"/>
          <p:cNvSpPr>
            <a:spLocks noGrp="1"/>
          </p:cNvSpPr>
          <p:nvPr>
            <p:ph type="dt" sz="half" idx="10"/>
          </p:nvPr>
        </p:nvSpPr>
        <p:spPr/>
        <p:txBody>
          <a:bodyPr/>
          <a:lstStyle/>
          <a:p>
            <a:fld id="{7BE214BA-0B1B-446F-A8BE-6E2FDE01FDBF}" type="datetime8">
              <a:rPr lang="fa-IR" smtClean="0"/>
              <a:pPr/>
              <a:t>17 مه 26</a:t>
            </a:fld>
            <a:endParaRPr lang="fa-IR"/>
          </a:p>
        </p:txBody>
      </p:sp>
      <p:sp>
        <p:nvSpPr>
          <p:cNvPr id="6" name="Footer Placeholder 5"/>
          <p:cNvSpPr>
            <a:spLocks noGrp="1"/>
          </p:cNvSpPr>
          <p:nvPr>
            <p:ph type="ftr" sz="quarter" idx="11"/>
          </p:nvPr>
        </p:nvSpPr>
        <p:spPr/>
        <p:txBody>
          <a:bodyPr/>
          <a:lstStyle/>
          <a:p>
            <a:endParaRPr lang="fa-IR"/>
          </a:p>
        </p:txBody>
      </p:sp>
      <p:sp>
        <p:nvSpPr>
          <p:cNvPr id="7" name="Slide Number Placeholder 6"/>
          <p:cNvSpPr>
            <a:spLocks noGrp="1"/>
          </p:cNvSpPr>
          <p:nvPr>
            <p:ph type="sldNum" sz="quarter" idx="12"/>
          </p:nvPr>
        </p:nvSpPr>
        <p:spPr/>
        <p:txBody>
          <a:bodyPr/>
          <a:lstStyle/>
          <a:p>
            <a:fld id="{22513FE1-8CA9-4553-9617-205794D750A2}" type="slidenum">
              <a:rPr lang="fa-IR" smtClean="0"/>
              <a:pPr/>
              <a:t>‹#›</a:t>
            </a:fld>
            <a:endParaRPr lang="fa-IR"/>
          </a:p>
        </p:txBody>
      </p:sp>
    </p:spTree>
    <p:extLst>
      <p:ext uri="{BB962C8B-B14F-4D97-AF65-F5344CB8AC3E}">
        <p14:creationId xmlns:p14="http://schemas.microsoft.com/office/powerpoint/2010/main" val="224587003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fa-I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7" name="Date Placeholder 6"/>
          <p:cNvSpPr>
            <a:spLocks noGrp="1"/>
          </p:cNvSpPr>
          <p:nvPr>
            <p:ph type="dt" sz="half" idx="10"/>
          </p:nvPr>
        </p:nvSpPr>
        <p:spPr/>
        <p:txBody>
          <a:bodyPr/>
          <a:lstStyle/>
          <a:p>
            <a:fld id="{F7CA34C4-AF05-4265-AF2F-1A937A4274CF}" type="datetime8">
              <a:rPr lang="fa-IR" smtClean="0"/>
              <a:pPr/>
              <a:t>17 مه 26</a:t>
            </a:fld>
            <a:endParaRPr lang="fa-IR"/>
          </a:p>
        </p:txBody>
      </p:sp>
      <p:sp>
        <p:nvSpPr>
          <p:cNvPr id="8" name="Footer Placeholder 7"/>
          <p:cNvSpPr>
            <a:spLocks noGrp="1"/>
          </p:cNvSpPr>
          <p:nvPr>
            <p:ph type="ftr" sz="quarter" idx="11"/>
          </p:nvPr>
        </p:nvSpPr>
        <p:spPr/>
        <p:txBody>
          <a:bodyPr/>
          <a:lstStyle/>
          <a:p>
            <a:endParaRPr lang="fa-IR"/>
          </a:p>
        </p:txBody>
      </p:sp>
      <p:sp>
        <p:nvSpPr>
          <p:cNvPr id="9" name="Slide Number Placeholder 8"/>
          <p:cNvSpPr>
            <a:spLocks noGrp="1"/>
          </p:cNvSpPr>
          <p:nvPr>
            <p:ph type="sldNum" sz="quarter" idx="12"/>
          </p:nvPr>
        </p:nvSpPr>
        <p:spPr/>
        <p:txBody>
          <a:bodyPr/>
          <a:lstStyle/>
          <a:p>
            <a:fld id="{22513FE1-8CA9-4553-9617-205794D750A2}" type="slidenum">
              <a:rPr lang="fa-IR" smtClean="0"/>
              <a:pPr/>
              <a:t>‹#›</a:t>
            </a:fld>
            <a:endParaRPr lang="fa-IR"/>
          </a:p>
        </p:txBody>
      </p:sp>
    </p:spTree>
    <p:extLst>
      <p:ext uri="{BB962C8B-B14F-4D97-AF65-F5344CB8AC3E}">
        <p14:creationId xmlns:p14="http://schemas.microsoft.com/office/powerpoint/2010/main" val="13982708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a-IR"/>
          </a:p>
        </p:txBody>
      </p:sp>
      <p:sp>
        <p:nvSpPr>
          <p:cNvPr id="3" name="Date Placeholder 2"/>
          <p:cNvSpPr>
            <a:spLocks noGrp="1"/>
          </p:cNvSpPr>
          <p:nvPr>
            <p:ph type="dt" sz="half" idx="10"/>
          </p:nvPr>
        </p:nvSpPr>
        <p:spPr/>
        <p:txBody>
          <a:bodyPr/>
          <a:lstStyle/>
          <a:p>
            <a:fld id="{626F1159-E517-4FB3-9B4A-3C971FDA38C9}" type="datetime8">
              <a:rPr lang="fa-IR" smtClean="0"/>
              <a:pPr/>
              <a:t>17 مه 26</a:t>
            </a:fld>
            <a:endParaRPr lang="fa-IR"/>
          </a:p>
        </p:txBody>
      </p:sp>
      <p:sp>
        <p:nvSpPr>
          <p:cNvPr id="4" name="Footer Placeholder 3"/>
          <p:cNvSpPr>
            <a:spLocks noGrp="1"/>
          </p:cNvSpPr>
          <p:nvPr>
            <p:ph type="ftr" sz="quarter" idx="11"/>
          </p:nvPr>
        </p:nvSpPr>
        <p:spPr/>
        <p:txBody>
          <a:bodyPr/>
          <a:lstStyle/>
          <a:p>
            <a:endParaRPr lang="fa-IR"/>
          </a:p>
        </p:txBody>
      </p:sp>
      <p:sp>
        <p:nvSpPr>
          <p:cNvPr id="5" name="Slide Number Placeholder 4"/>
          <p:cNvSpPr>
            <a:spLocks noGrp="1"/>
          </p:cNvSpPr>
          <p:nvPr>
            <p:ph type="sldNum" sz="quarter" idx="12"/>
          </p:nvPr>
        </p:nvSpPr>
        <p:spPr/>
        <p:txBody>
          <a:bodyPr/>
          <a:lstStyle/>
          <a:p>
            <a:fld id="{22513FE1-8CA9-4553-9617-205794D750A2}" type="slidenum">
              <a:rPr lang="fa-IR" smtClean="0"/>
              <a:pPr/>
              <a:t>‹#›</a:t>
            </a:fld>
            <a:endParaRPr lang="fa-IR"/>
          </a:p>
        </p:txBody>
      </p:sp>
    </p:spTree>
    <p:extLst>
      <p:ext uri="{BB962C8B-B14F-4D97-AF65-F5344CB8AC3E}">
        <p14:creationId xmlns:p14="http://schemas.microsoft.com/office/powerpoint/2010/main" val="154473547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3C9F4F0-CEEE-4531-BA7C-EBE8B297ABB6}" type="datetime8">
              <a:rPr lang="fa-IR" smtClean="0"/>
              <a:pPr/>
              <a:t>17 مه 26</a:t>
            </a:fld>
            <a:endParaRPr lang="fa-IR"/>
          </a:p>
        </p:txBody>
      </p:sp>
      <p:sp>
        <p:nvSpPr>
          <p:cNvPr id="3" name="Footer Placeholder 2"/>
          <p:cNvSpPr>
            <a:spLocks noGrp="1"/>
          </p:cNvSpPr>
          <p:nvPr>
            <p:ph type="ftr" sz="quarter" idx="11"/>
          </p:nvPr>
        </p:nvSpPr>
        <p:spPr/>
        <p:txBody>
          <a:bodyPr/>
          <a:lstStyle/>
          <a:p>
            <a:endParaRPr lang="fa-IR"/>
          </a:p>
        </p:txBody>
      </p:sp>
      <p:sp>
        <p:nvSpPr>
          <p:cNvPr id="4" name="Slide Number Placeholder 3"/>
          <p:cNvSpPr>
            <a:spLocks noGrp="1"/>
          </p:cNvSpPr>
          <p:nvPr>
            <p:ph type="sldNum" sz="quarter" idx="12"/>
          </p:nvPr>
        </p:nvSpPr>
        <p:spPr/>
        <p:txBody>
          <a:bodyPr/>
          <a:lstStyle/>
          <a:p>
            <a:fld id="{22513FE1-8CA9-4553-9617-205794D750A2}" type="slidenum">
              <a:rPr lang="fa-IR" smtClean="0"/>
              <a:pPr/>
              <a:t>‹#›</a:t>
            </a:fld>
            <a:endParaRPr lang="fa-IR"/>
          </a:p>
        </p:txBody>
      </p:sp>
    </p:spTree>
    <p:extLst>
      <p:ext uri="{BB962C8B-B14F-4D97-AF65-F5344CB8AC3E}">
        <p14:creationId xmlns:p14="http://schemas.microsoft.com/office/powerpoint/2010/main" val="202631032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fa-I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500AAB3-A96F-4A33-A4C1-B28B8D0C497E}" type="datetime8">
              <a:rPr lang="fa-IR" smtClean="0"/>
              <a:pPr/>
              <a:t>17 مه 26</a:t>
            </a:fld>
            <a:endParaRPr lang="fa-IR"/>
          </a:p>
        </p:txBody>
      </p:sp>
      <p:sp>
        <p:nvSpPr>
          <p:cNvPr id="6" name="Footer Placeholder 5"/>
          <p:cNvSpPr>
            <a:spLocks noGrp="1"/>
          </p:cNvSpPr>
          <p:nvPr>
            <p:ph type="ftr" sz="quarter" idx="11"/>
          </p:nvPr>
        </p:nvSpPr>
        <p:spPr/>
        <p:txBody>
          <a:bodyPr/>
          <a:lstStyle/>
          <a:p>
            <a:endParaRPr lang="fa-IR"/>
          </a:p>
        </p:txBody>
      </p:sp>
      <p:sp>
        <p:nvSpPr>
          <p:cNvPr id="7" name="Slide Number Placeholder 6"/>
          <p:cNvSpPr>
            <a:spLocks noGrp="1"/>
          </p:cNvSpPr>
          <p:nvPr>
            <p:ph type="sldNum" sz="quarter" idx="12"/>
          </p:nvPr>
        </p:nvSpPr>
        <p:spPr/>
        <p:txBody>
          <a:bodyPr/>
          <a:lstStyle/>
          <a:p>
            <a:fld id="{22513FE1-8CA9-4553-9617-205794D750A2}" type="slidenum">
              <a:rPr lang="fa-IR" smtClean="0"/>
              <a:pPr/>
              <a:t>‹#›</a:t>
            </a:fld>
            <a:endParaRPr lang="fa-IR"/>
          </a:p>
        </p:txBody>
      </p:sp>
    </p:spTree>
    <p:extLst>
      <p:ext uri="{BB962C8B-B14F-4D97-AF65-F5344CB8AC3E}">
        <p14:creationId xmlns:p14="http://schemas.microsoft.com/office/powerpoint/2010/main" val="31385299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fa-I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a-I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0745E56-989E-415E-B183-1E62F7A28A0D}" type="datetime8">
              <a:rPr lang="fa-IR" smtClean="0"/>
              <a:pPr/>
              <a:t>17 مه 26</a:t>
            </a:fld>
            <a:endParaRPr lang="fa-IR"/>
          </a:p>
        </p:txBody>
      </p:sp>
      <p:sp>
        <p:nvSpPr>
          <p:cNvPr id="6" name="Footer Placeholder 5"/>
          <p:cNvSpPr>
            <a:spLocks noGrp="1"/>
          </p:cNvSpPr>
          <p:nvPr>
            <p:ph type="ftr" sz="quarter" idx="11"/>
          </p:nvPr>
        </p:nvSpPr>
        <p:spPr/>
        <p:txBody>
          <a:bodyPr/>
          <a:lstStyle/>
          <a:p>
            <a:endParaRPr lang="fa-IR"/>
          </a:p>
        </p:txBody>
      </p:sp>
      <p:sp>
        <p:nvSpPr>
          <p:cNvPr id="7" name="Slide Number Placeholder 6"/>
          <p:cNvSpPr>
            <a:spLocks noGrp="1"/>
          </p:cNvSpPr>
          <p:nvPr>
            <p:ph type="sldNum" sz="quarter" idx="12"/>
          </p:nvPr>
        </p:nvSpPr>
        <p:spPr/>
        <p:txBody>
          <a:bodyPr/>
          <a:lstStyle/>
          <a:p>
            <a:fld id="{22513FE1-8CA9-4553-9617-205794D750A2}" type="slidenum">
              <a:rPr lang="fa-IR" smtClean="0"/>
              <a:pPr/>
              <a:t>‹#›</a:t>
            </a:fld>
            <a:endParaRPr lang="fa-IR"/>
          </a:p>
        </p:txBody>
      </p:sp>
    </p:spTree>
    <p:extLst>
      <p:ext uri="{BB962C8B-B14F-4D97-AF65-F5344CB8AC3E}">
        <p14:creationId xmlns:p14="http://schemas.microsoft.com/office/powerpoint/2010/main" val="121727645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1" anchor="ctr">
            <a:normAutofit/>
          </a:bodyPr>
          <a:lstStyle/>
          <a:p>
            <a:r>
              <a:rPr lang="en-US" smtClean="0"/>
              <a:t>Click to edit Master title style</a:t>
            </a:r>
            <a:endParaRPr lang="fa-I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1">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Date Placeholder 3"/>
          <p:cNvSpPr>
            <a:spLocks noGrp="1"/>
          </p:cNvSpPr>
          <p:nvPr>
            <p:ph type="dt" sz="half" idx="2"/>
          </p:nvPr>
        </p:nvSpPr>
        <p:spPr>
          <a:xfrm>
            <a:off x="8610600" y="6356350"/>
            <a:ext cx="27432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1AFC28BD-B5E0-4551-B9D8-AEA00FADEE7D}" type="datetime8">
              <a:rPr lang="fa-IR" smtClean="0"/>
              <a:pPr/>
              <a:t>17 مه 26</a:t>
            </a:fld>
            <a:endParaRPr lang="fa-IR"/>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fa-IR"/>
          </a:p>
        </p:txBody>
      </p:sp>
      <p:sp>
        <p:nvSpPr>
          <p:cNvPr id="6" name="Slide Number Placeholder 5"/>
          <p:cNvSpPr>
            <a:spLocks noGrp="1"/>
          </p:cNvSpPr>
          <p:nvPr>
            <p:ph type="sldNum" sz="quarter" idx="4"/>
          </p:nvPr>
        </p:nvSpPr>
        <p:spPr>
          <a:xfrm>
            <a:off x="838200" y="6356350"/>
            <a:ext cx="27432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22513FE1-8CA9-4553-9617-205794D750A2}" type="slidenum">
              <a:rPr lang="fa-IR" smtClean="0"/>
              <a:pPr/>
              <a:t>‹#›</a:t>
            </a:fld>
            <a:endParaRPr lang="fa-IR"/>
          </a:p>
        </p:txBody>
      </p:sp>
    </p:spTree>
    <p:extLst>
      <p:ext uri="{BB962C8B-B14F-4D97-AF65-F5344CB8AC3E}">
        <p14:creationId xmlns:p14="http://schemas.microsoft.com/office/powerpoint/2010/main" val="9150815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r" defTabSz="914400" rtl="1"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r" defTabSz="914400" rtl="1"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r" defTabSz="914400" rtl="1"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r" defTabSz="914400" rtl="1"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a-IR"/>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2.xml"/><Relationship Id="rId1" Type="http://schemas.openxmlformats.org/officeDocument/2006/relationships/tags" Target="../tags/tag3.xml"/></Relationships>
</file>

<file path=ppt/slides/_rels/slide10.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2.xml"/></Relationships>
</file>

<file path=ppt/slides/_rels/slide11.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5.xml"/></Relationships>
</file>

<file path=ppt/slides/_rels/slide17.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6.xml"/></Relationships>
</file>

<file path=ppt/slides/_rels/slide18.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4.xml"/></Relationships>
</file>

<file path=ppt/slides/_rels/slide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5.xml"/></Relationships>
</file>

<file path=ppt/slides/_rels/slide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6.xml"/></Relationships>
</file>

<file path=ppt/slides/_rels/slide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7.xml"/></Relationships>
</file>

<file path=ppt/slides/_rels/slide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8.xml"/></Relationships>
</file>

<file path=ppt/slides/_rels/slide7.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9.xml"/></Relationships>
</file>

<file path=ppt/slides/_rels/slide8.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0.xml"/></Relationships>
</file>

<file path=ppt/slides/_rels/slide9.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txBox="1">
            <a:spLocks/>
          </p:cNvSpPr>
          <p:nvPr/>
        </p:nvSpPr>
        <p:spPr>
          <a:xfrm>
            <a:off x="1795539" y="1019315"/>
            <a:ext cx="9756089" cy="925158"/>
          </a:xfrm>
          <a:prstGeom prst="rect">
            <a:avLst/>
          </a:prstGeom>
        </p:spPr>
        <p:txBody>
          <a:bodyPr vert="horz" lIns="91440" tIns="45720" rIns="91440" bIns="45720" rtlCol="1" anchor="ctr">
            <a:noAutofit/>
          </a:bodyPr>
          <a:lstStyle>
            <a:lvl1pPr algn="r" defTabSz="914400" rtl="1" eaLnBrk="1" latinLnBrk="0" hangingPunct="1">
              <a:lnSpc>
                <a:spcPct val="90000"/>
              </a:lnSpc>
              <a:spcBef>
                <a:spcPct val="0"/>
              </a:spcBef>
              <a:buNone/>
              <a:defRPr sz="4400" kern="1200">
                <a:solidFill>
                  <a:schemeClr val="tx1"/>
                </a:solidFill>
                <a:latin typeface="+mj-lt"/>
                <a:ea typeface="+mj-ea"/>
                <a:cs typeface="+mj-cs"/>
              </a:defRPr>
            </a:lvl1pPr>
          </a:lstStyle>
          <a:p>
            <a:pPr algn="ctr">
              <a:lnSpc>
                <a:spcPct val="100000"/>
              </a:lnSpc>
            </a:pPr>
            <a:r>
              <a:rPr lang="fa-IR" sz="2400" b="1" dirty="0" smtClean="0">
                <a:cs typeface="B Nazanin" panose="00000400000000000000" pitchFamily="2" charset="-78"/>
              </a:rPr>
              <a:t>جلسه دفاع از </a:t>
            </a:r>
            <a:r>
              <a:rPr lang="fa-IR" sz="2400" b="1" dirty="0" smtClean="0">
                <a:cs typeface="B Nazanin" panose="00000400000000000000" pitchFamily="2" charset="-78"/>
              </a:rPr>
              <a:t>پروپوزال </a:t>
            </a:r>
            <a:r>
              <a:rPr lang="fa-IR" sz="2400" b="1" dirty="0">
                <a:cs typeface="B Nazanin" panose="00000400000000000000" pitchFamily="2" charset="-78"/>
              </a:rPr>
              <a:t>(</a:t>
            </a:r>
            <a:r>
              <a:rPr lang="fa-IR" sz="2400" b="1" dirty="0" smtClean="0">
                <a:cs typeface="B Nazanin" panose="00000400000000000000" pitchFamily="2" charset="-78"/>
              </a:rPr>
              <a:t>طرح </a:t>
            </a:r>
            <a:r>
              <a:rPr lang="fa-IR" sz="2400" b="1" dirty="0" smtClean="0">
                <a:cs typeface="B Nazanin" panose="00000400000000000000" pitchFamily="2" charset="-78"/>
              </a:rPr>
              <a:t>پیشنهادی)</a:t>
            </a:r>
          </a:p>
          <a:p>
            <a:pPr algn="ctr">
              <a:lnSpc>
                <a:spcPct val="100000"/>
              </a:lnSpc>
            </a:pPr>
            <a:r>
              <a:rPr lang="fa-IR" sz="1800" b="1" dirty="0" smtClean="0">
                <a:solidFill>
                  <a:srgbClr val="FF0000"/>
                </a:solidFill>
                <a:cs typeface="B Nazanin" panose="00000400000000000000" pitchFamily="2" charset="-78"/>
              </a:rPr>
              <a:t>لطفا در تهیه محتوای اسلایدها از فونت مشکی سایز24 </a:t>
            </a:r>
            <a:r>
              <a:rPr lang="en-US" sz="1800" b="1" dirty="0" smtClean="0">
                <a:solidFill>
                  <a:srgbClr val="FF0000"/>
                </a:solidFill>
                <a:cs typeface="B Nazanin" panose="00000400000000000000" pitchFamily="2" charset="-78"/>
              </a:rPr>
              <a:t>B </a:t>
            </a:r>
            <a:r>
              <a:rPr lang="en-US" sz="1800" b="1" dirty="0" err="1" smtClean="0">
                <a:solidFill>
                  <a:srgbClr val="FF0000"/>
                </a:solidFill>
                <a:cs typeface="B Nazanin" panose="00000400000000000000" pitchFamily="2" charset="-78"/>
              </a:rPr>
              <a:t>Nazanin</a:t>
            </a:r>
            <a:endParaRPr lang="fa-IR" sz="1800" b="1" dirty="0" smtClean="0">
              <a:solidFill>
                <a:srgbClr val="FF0000"/>
              </a:solidFill>
              <a:cs typeface="B Nazanin" panose="00000400000000000000" pitchFamily="2" charset="-78"/>
            </a:endParaRPr>
          </a:p>
          <a:p>
            <a:pPr algn="ctr">
              <a:lnSpc>
                <a:spcPct val="100000"/>
              </a:lnSpc>
            </a:pPr>
            <a:r>
              <a:rPr lang="fa-IR" sz="1800" b="1" dirty="0" smtClean="0">
                <a:solidFill>
                  <a:srgbClr val="FF0000"/>
                </a:solidFill>
                <a:cs typeface="B Nazanin" panose="00000400000000000000" pitchFamily="2" charset="-78"/>
              </a:rPr>
              <a:t>وقت دفاع 15 دقیقه</a:t>
            </a:r>
            <a:endParaRPr lang="fa-IR" sz="1800" b="1" dirty="0">
              <a:solidFill>
                <a:srgbClr val="FF0000"/>
              </a:solidFill>
              <a:cs typeface="B Nazanin" panose="00000400000000000000" pitchFamily="2" charset="-78"/>
            </a:endParaRPr>
          </a:p>
        </p:txBody>
      </p:sp>
      <p:sp>
        <p:nvSpPr>
          <p:cNvPr id="6" name="Title 1"/>
          <p:cNvSpPr txBox="1">
            <a:spLocks/>
          </p:cNvSpPr>
          <p:nvPr/>
        </p:nvSpPr>
        <p:spPr>
          <a:xfrm>
            <a:off x="4484850" y="0"/>
            <a:ext cx="4377469" cy="854756"/>
          </a:xfrm>
          <a:prstGeom prst="rect">
            <a:avLst/>
          </a:prstGeom>
        </p:spPr>
        <p:txBody>
          <a:bodyPr vert="horz" lIns="91440" tIns="45720" rIns="91440" bIns="45720" rtlCol="1" anchor="b">
            <a:normAutofit/>
          </a:bodyPr>
          <a:lstStyle>
            <a:lvl1pPr algn="ctr" defTabSz="914400" rtl="1" eaLnBrk="1" latinLnBrk="0" hangingPunct="1">
              <a:lnSpc>
                <a:spcPct val="90000"/>
              </a:lnSpc>
              <a:spcBef>
                <a:spcPct val="0"/>
              </a:spcBef>
              <a:buNone/>
              <a:defRPr sz="6000" kern="1200">
                <a:solidFill>
                  <a:schemeClr val="tx1"/>
                </a:solidFill>
                <a:latin typeface="+mj-lt"/>
                <a:ea typeface="+mj-ea"/>
                <a:cs typeface="+mj-cs"/>
              </a:defRPr>
            </a:lvl1pPr>
          </a:lstStyle>
          <a:p>
            <a:r>
              <a:rPr lang="fa-IR" sz="2400" b="1" dirty="0" smtClean="0">
                <a:cs typeface="B Nazanin" panose="00000400000000000000" pitchFamily="2" charset="-78"/>
              </a:rPr>
              <a:t>به نام خدا</a:t>
            </a:r>
            <a:endParaRPr lang="fa-IR" sz="2400" b="1" dirty="0">
              <a:cs typeface="B Nazanin" panose="00000400000000000000" pitchFamily="2" charset="-78"/>
            </a:endParaRPr>
          </a:p>
        </p:txBody>
      </p:sp>
      <p:sp>
        <p:nvSpPr>
          <p:cNvPr id="7" name="TextBox 6"/>
          <p:cNvSpPr txBox="1"/>
          <p:nvPr/>
        </p:nvSpPr>
        <p:spPr>
          <a:xfrm>
            <a:off x="838200" y="2109033"/>
            <a:ext cx="11027884" cy="4247317"/>
          </a:xfrm>
          <a:prstGeom prst="rect">
            <a:avLst/>
          </a:prstGeom>
          <a:noFill/>
        </p:spPr>
        <p:txBody>
          <a:bodyPr wrap="square" rtlCol="0">
            <a:spAutoFit/>
          </a:bodyPr>
          <a:lstStyle/>
          <a:p>
            <a:r>
              <a:rPr lang="fa-IR" b="1" dirty="0" smtClean="0">
                <a:cs typeface="B Nazanin" pitchFamily="2" charset="-78"/>
              </a:rPr>
              <a:t>عنوان:</a:t>
            </a:r>
          </a:p>
          <a:p>
            <a:endParaRPr lang="fa-IR" b="1" dirty="0">
              <a:cs typeface="B Nazanin" pitchFamily="2" charset="-78"/>
            </a:endParaRPr>
          </a:p>
          <a:p>
            <a:r>
              <a:rPr lang="fa-IR" b="1" dirty="0" smtClean="0">
                <a:cs typeface="B Nazanin" pitchFamily="2" charset="-78"/>
              </a:rPr>
              <a:t>دانشجو(یان):</a:t>
            </a:r>
          </a:p>
          <a:p>
            <a:endParaRPr lang="fa-IR" b="1" dirty="0" smtClean="0">
              <a:cs typeface="B Nazanin" pitchFamily="2" charset="-78"/>
            </a:endParaRPr>
          </a:p>
          <a:p>
            <a:r>
              <a:rPr lang="fa-IR" b="1" dirty="0" smtClean="0">
                <a:cs typeface="B Nazanin" pitchFamily="2" charset="-78"/>
              </a:rPr>
              <a:t>دوره ...... ام پی اچ مجازی سیاستگذاری سلامت:</a:t>
            </a:r>
          </a:p>
          <a:p>
            <a:endParaRPr lang="fa-IR" b="1" dirty="0" smtClean="0">
              <a:cs typeface="B Nazanin" pitchFamily="2" charset="-78"/>
            </a:endParaRPr>
          </a:p>
          <a:p>
            <a:r>
              <a:rPr lang="fa-IR" b="1" dirty="0" smtClean="0">
                <a:cs typeface="B Nazanin" pitchFamily="2" charset="-78"/>
              </a:rPr>
              <a:t>نام استاد(ان) راهنما:</a:t>
            </a:r>
          </a:p>
          <a:p>
            <a:endParaRPr lang="fa-IR" b="1" dirty="0" smtClean="0">
              <a:cs typeface="B Nazanin" pitchFamily="2" charset="-78"/>
            </a:endParaRPr>
          </a:p>
          <a:p>
            <a:r>
              <a:rPr lang="fa-IR" b="1" dirty="0" smtClean="0">
                <a:cs typeface="B Nazanin" pitchFamily="2" charset="-78"/>
              </a:rPr>
              <a:t>نام استاد مشاور:</a:t>
            </a:r>
          </a:p>
          <a:p>
            <a:endParaRPr lang="fa-IR" b="1" dirty="0" smtClean="0">
              <a:cs typeface="B Nazanin" pitchFamily="2" charset="-78"/>
            </a:endParaRPr>
          </a:p>
          <a:p>
            <a:r>
              <a:rPr lang="fa-IR" b="1" dirty="0" smtClean="0">
                <a:cs typeface="B Nazanin" pitchFamily="2" charset="-78"/>
              </a:rPr>
              <a:t>نام داوران:</a:t>
            </a:r>
          </a:p>
          <a:p>
            <a:endParaRPr lang="fa-IR" b="1" dirty="0" smtClean="0">
              <a:cs typeface="B Nazanin" pitchFamily="2" charset="-78"/>
            </a:endParaRPr>
          </a:p>
          <a:p>
            <a:r>
              <a:rPr lang="fa-IR" b="1" dirty="0" smtClean="0">
                <a:cs typeface="B Nazanin" pitchFamily="2" charset="-78"/>
              </a:rPr>
              <a:t>تاریخ جلسه:</a:t>
            </a:r>
          </a:p>
          <a:p>
            <a:endParaRPr lang="fa-IR" b="1" dirty="0" smtClean="0">
              <a:cs typeface="B Nazanin" pitchFamily="2" charset="-78"/>
            </a:endParaRPr>
          </a:p>
          <a:p>
            <a:r>
              <a:rPr lang="fa-IR" b="1" dirty="0" smtClean="0">
                <a:cs typeface="B Nazanin" pitchFamily="2" charset="-78"/>
              </a:rPr>
              <a:t>نحوه برگزاری جلسه (حضوری یا مجازی):</a:t>
            </a:r>
            <a:endParaRPr lang="en-US" b="1" dirty="0">
              <a:cs typeface="B Nazanin" pitchFamily="2" charset="-78"/>
            </a:endParaRPr>
          </a:p>
        </p:txBody>
      </p:sp>
      <p:sp>
        <p:nvSpPr>
          <p:cNvPr id="2" name="Slide Number Placeholder 1"/>
          <p:cNvSpPr>
            <a:spLocks noGrp="1"/>
          </p:cNvSpPr>
          <p:nvPr>
            <p:ph type="sldNum" sz="quarter" idx="12"/>
          </p:nvPr>
        </p:nvSpPr>
        <p:spPr/>
        <p:txBody>
          <a:bodyPr/>
          <a:lstStyle/>
          <a:p>
            <a:fld id="{22513FE1-8CA9-4553-9617-205794D750A2}" type="slidenum">
              <a:rPr lang="fa-IR" smtClean="0"/>
              <a:pPr/>
              <a:t>1</a:t>
            </a:fld>
            <a:endParaRPr lang="fa-IR"/>
          </a:p>
        </p:txBody>
      </p:sp>
    </p:spTree>
    <p:custDataLst>
      <p:tags r:id="rId1"/>
    </p:custDataLst>
    <p:extLst>
      <p:ext uri="{BB962C8B-B14F-4D97-AF65-F5344CB8AC3E}">
        <p14:creationId xmlns:p14="http://schemas.microsoft.com/office/powerpoint/2010/main" val="26646047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fa-IR" sz="2400" b="1" dirty="0" smtClean="0">
                <a:cs typeface="B Nazanin" panose="00000400000000000000" pitchFamily="2" charset="-78"/>
              </a:rPr>
              <a:t>روش کار(متدلوژی):</a:t>
            </a:r>
            <a:endParaRPr lang="fa-IR" sz="2400" b="1" dirty="0">
              <a:cs typeface="B Nazanin" panose="00000400000000000000" pitchFamily="2" charset="-78"/>
            </a:endParaRPr>
          </a:p>
        </p:txBody>
      </p:sp>
      <p:sp>
        <p:nvSpPr>
          <p:cNvPr id="3" name="Content Placeholder 2"/>
          <p:cNvSpPr>
            <a:spLocks noGrp="1"/>
          </p:cNvSpPr>
          <p:nvPr>
            <p:ph idx="1"/>
          </p:nvPr>
        </p:nvSpPr>
        <p:spPr/>
        <p:txBody>
          <a:bodyPr/>
          <a:lstStyle/>
          <a:p>
            <a:endParaRPr lang="fa-IR" dirty="0"/>
          </a:p>
        </p:txBody>
      </p:sp>
      <p:sp>
        <p:nvSpPr>
          <p:cNvPr id="4" name="Slide Number Placeholder 3"/>
          <p:cNvSpPr>
            <a:spLocks noGrp="1"/>
          </p:cNvSpPr>
          <p:nvPr>
            <p:ph type="sldNum" sz="quarter" idx="12"/>
          </p:nvPr>
        </p:nvSpPr>
        <p:spPr/>
        <p:txBody>
          <a:bodyPr/>
          <a:lstStyle/>
          <a:p>
            <a:fld id="{22513FE1-8CA9-4553-9617-205794D750A2}" type="slidenum">
              <a:rPr lang="fa-IR" smtClean="0">
                <a:solidFill>
                  <a:prstClr val="black">
                    <a:tint val="75000"/>
                  </a:prstClr>
                </a:solidFill>
              </a:rPr>
              <a:pPr/>
              <a:t>10</a:t>
            </a:fld>
            <a:endParaRPr lang="fa-IR">
              <a:solidFill>
                <a:prstClr val="black">
                  <a:tint val="75000"/>
                </a:prstClr>
              </a:solidFill>
            </a:endParaRPr>
          </a:p>
        </p:txBody>
      </p:sp>
    </p:spTree>
    <p:custDataLst>
      <p:tags r:id="rId1"/>
    </p:custDataLst>
    <p:extLst>
      <p:ext uri="{BB962C8B-B14F-4D97-AF65-F5344CB8AC3E}">
        <p14:creationId xmlns:p14="http://schemas.microsoft.com/office/powerpoint/2010/main" val="297846607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fa-IR" sz="2400" b="1" dirty="0" smtClean="0">
                <a:cs typeface="B Nazanin" panose="00000400000000000000" pitchFamily="2" charset="-78"/>
              </a:rPr>
              <a:t>روش کار(متدلوژی):</a:t>
            </a:r>
            <a:endParaRPr lang="fa-IR" sz="2400" b="1" dirty="0">
              <a:cs typeface="B Nazanin" panose="00000400000000000000" pitchFamily="2" charset="-78"/>
            </a:endParaRPr>
          </a:p>
        </p:txBody>
      </p:sp>
      <p:sp>
        <p:nvSpPr>
          <p:cNvPr id="3" name="Content Placeholder 2"/>
          <p:cNvSpPr>
            <a:spLocks noGrp="1"/>
          </p:cNvSpPr>
          <p:nvPr>
            <p:ph idx="1"/>
          </p:nvPr>
        </p:nvSpPr>
        <p:spPr/>
        <p:txBody>
          <a:bodyPr/>
          <a:lstStyle/>
          <a:p>
            <a:endParaRPr lang="fa-IR" dirty="0"/>
          </a:p>
        </p:txBody>
      </p:sp>
      <p:sp>
        <p:nvSpPr>
          <p:cNvPr id="4" name="Slide Number Placeholder 3"/>
          <p:cNvSpPr>
            <a:spLocks noGrp="1"/>
          </p:cNvSpPr>
          <p:nvPr>
            <p:ph type="sldNum" sz="quarter" idx="12"/>
          </p:nvPr>
        </p:nvSpPr>
        <p:spPr/>
        <p:txBody>
          <a:bodyPr/>
          <a:lstStyle/>
          <a:p>
            <a:fld id="{22513FE1-8CA9-4553-9617-205794D750A2}" type="slidenum">
              <a:rPr lang="fa-IR" smtClean="0">
                <a:solidFill>
                  <a:prstClr val="black">
                    <a:tint val="75000"/>
                  </a:prstClr>
                </a:solidFill>
              </a:rPr>
              <a:pPr/>
              <a:t>11</a:t>
            </a:fld>
            <a:endParaRPr lang="fa-IR">
              <a:solidFill>
                <a:prstClr val="black">
                  <a:tint val="75000"/>
                </a:prstClr>
              </a:solidFill>
            </a:endParaRPr>
          </a:p>
        </p:txBody>
      </p:sp>
    </p:spTree>
    <p:custDataLst>
      <p:tags r:id="rId1"/>
    </p:custDataLst>
    <p:extLst>
      <p:ext uri="{BB962C8B-B14F-4D97-AF65-F5344CB8AC3E}">
        <p14:creationId xmlns:p14="http://schemas.microsoft.com/office/powerpoint/2010/main" val="343380449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fa-IR" sz="2400" b="1" dirty="0" smtClean="0">
                <a:cs typeface="B Nazanin" panose="00000400000000000000" pitchFamily="2" charset="-78"/>
              </a:rPr>
              <a:t>رعایت اخلاق در پژوهش:</a:t>
            </a:r>
            <a:endParaRPr lang="en-US" sz="2400" b="1" dirty="0">
              <a:cs typeface="B Nazanin" panose="00000400000000000000" pitchFamily="2" charset="-78"/>
            </a:endParaRPr>
          </a:p>
        </p:txBody>
      </p:sp>
      <p:sp>
        <p:nvSpPr>
          <p:cNvPr id="3" name="Content Placeholder 2"/>
          <p:cNvSpPr>
            <a:spLocks noGrp="1"/>
          </p:cNvSpPr>
          <p:nvPr>
            <p:ph idx="1"/>
          </p:nvPr>
        </p:nvSpPr>
        <p:spPr/>
        <p:txBody>
          <a:bodyPr/>
          <a:lstStyle/>
          <a:p>
            <a:endParaRPr lang="en-US" dirty="0"/>
          </a:p>
        </p:txBody>
      </p:sp>
      <p:sp>
        <p:nvSpPr>
          <p:cNvPr id="4" name="Slide Number Placeholder 3"/>
          <p:cNvSpPr>
            <a:spLocks noGrp="1"/>
          </p:cNvSpPr>
          <p:nvPr>
            <p:ph type="sldNum" sz="quarter" idx="12"/>
          </p:nvPr>
        </p:nvSpPr>
        <p:spPr/>
        <p:txBody>
          <a:bodyPr/>
          <a:lstStyle/>
          <a:p>
            <a:fld id="{22513FE1-8CA9-4553-9617-205794D750A2}" type="slidenum">
              <a:rPr lang="fa-IR" smtClean="0"/>
              <a:pPr/>
              <a:t>12</a:t>
            </a:fld>
            <a:endParaRPr lang="fa-I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fa-IR" sz="2400" b="1" dirty="0" smtClean="0">
                <a:cs typeface="B Nazanin" panose="00000400000000000000" pitchFamily="2" charset="-78"/>
              </a:rPr>
              <a:t>مشکلات و موانع و راهکارها:</a:t>
            </a:r>
            <a:endParaRPr lang="fa-IR" sz="2400" b="1" dirty="0">
              <a:cs typeface="B Nazanin" panose="00000400000000000000" pitchFamily="2" charset="-78"/>
            </a:endParaRPr>
          </a:p>
        </p:txBody>
      </p:sp>
      <p:sp>
        <p:nvSpPr>
          <p:cNvPr id="3" name="Content Placeholder 2"/>
          <p:cNvSpPr>
            <a:spLocks noGrp="1"/>
          </p:cNvSpPr>
          <p:nvPr>
            <p:ph idx="1"/>
          </p:nvPr>
        </p:nvSpPr>
        <p:spPr/>
        <p:txBody>
          <a:bodyPr/>
          <a:lstStyle/>
          <a:p>
            <a:endParaRPr lang="fa-IR" dirty="0"/>
          </a:p>
        </p:txBody>
      </p:sp>
      <p:sp>
        <p:nvSpPr>
          <p:cNvPr id="4" name="Slide Number Placeholder 3"/>
          <p:cNvSpPr>
            <a:spLocks noGrp="1"/>
          </p:cNvSpPr>
          <p:nvPr>
            <p:ph type="sldNum" sz="quarter" idx="12"/>
          </p:nvPr>
        </p:nvSpPr>
        <p:spPr/>
        <p:txBody>
          <a:bodyPr/>
          <a:lstStyle/>
          <a:p>
            <a:fld id="{22513FE1-8CA9-4553-9617-205794D750A2}" type="slidenum">
              <a:rPr lang="fa-IR" smtClean="0"/>
              <a:pPr/>
              <a:t>13</a:t>
            </a:fld>
            <a:endParaRPr lang="fa-IR"/>
          </a:p>
        </p:txBody>
      </p:sp>
    </p:spTree>
    <p:custDataLst>
      <p:tags r:id="rId1"/>
    </p:custDataLst>
    <p:extLst>
      <p:ext uri="{BB962C8B-B14F-4D97-AF65-F5344CB8AC3E}">
        <p14:creationId xmlns:p14="http://schemas.microsoft.com/office/powerpoint/2010/main" val="340301356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fa-IR" sz="2400" b="1" dirty="0" smtClean="0">
                <a:cs typeface="B Nazanin" panose="00000400000000000000" pitchFamily="2" charset="-78"/>
              </a:rPr>
              <a:t>منابع:</a:t>
            </a:r>
            <a:endParaRPr lang="en-US" sz="2400" b="1" dirty="0">
              <a:cs typeface="B Nazanin" panose="00000400000000000000" pitchFamily="2" charset="-78"/>
            </a:endParaRPr>
          </a:p>
        </p:txBody>
      </p:sp>
      <p:sp>
        <p:nvSpPr>
          <p:cNvPr id="3" name="Content Placeholder 2"/>
          <p:cNvSpPr>
            <a:spLocks noGrp="1"/>
          </p:cNvSpPr>
          <p:nvPr>
            <p:ph idx="1"/>
          </p:nvPr>
        </p:nvSpPr>
        <p:spPr/>
        <p:txBody>
          <a:bodyPr/>
          <a:lstStyle/>
          <a:p>
            <a:endParaRPr lang="en-US"/>
          </a:p>
        </p:txBody>
      </p:sp>
      <p:sp>
        <p:nvSpPr>
          <p:cNvPr id="4" name="Slide Number Placeholder 3"/>
          <p:cNvSpPr>
            <a:spLocks noGrp="1"/>
          </p:cNvSpPr>
          <p:nvPr>
            <p:ph type="sldNum" sz="quarter" idx="12"/>
          </p:nvPr>
        </p:nvSpPr>
        <p:spPr/>
        <p:txBody>
          <a:bodyPr/>
          <a:lstStyle/>
          <a:p>
            <a:fld id="{22513FE1-8CA9-4553-9617-205794D750A2}" type="slidenum">
              <a:rPr lang="fa-IR" smtClean="0"/>
              <a:pPr/>
              <a:t>14</a:t>
            </a:fld>
            <a:endParaRPr lang="fa-I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fa-IR" sz="2400" b="1" dirty="0" smtClean="0">
                <a:cs typeface="B Nazanin" panose="00000400000000000000" pitchFamily="2" charset="-78"/>
              </a:rPr>
              <a:t>منابع:</a:t>
            </a:r>
            <a:endParaRPr lang="en-US" sz="2400" b="1" dirty="0">
              <a:cs typeface="B Nazanin" panose="00000400000000000000" pitchFamily="2" charset="-78"/>
            </a:endParaRPr>
          </a:p>
        </p:txBody>
      </p:sp>
      <p:sp>
        <p:nvSpPr>
          <p:cNvPr id="3" name="Content Placeholder 2"/>
          <p:cNvSpPr>
            <a:spLocks noGrp="1"/>
          </p:cNvSpPr>
          <p:nvPr>
            <p:ph idx="1"/>
          </p:nvPr>
        </p:nvSpPr>
        <p:spPr/>
        <p:txBody>
          <a:bodyPr/>
          <a:lstStyle/>
          <a:p>
            <a:endParaRPr lang="en-US"/>
          </a:p>
        </p:txBody>
      </p:sp>
      <p:sp>
        <p:nvSpPr>
          <p:cNvPr id="4" name="Slide Number Placeholder 3"/>
          <p:cNvSpPr>
            <a:spLocks noGrp="1"/>
          </p:cNvSpPr>
          <p:nvPr>
            <p:ph type="sldNum" sz="quarter" idx="12"/>
          </p:nvPr>
        </p:nvSpPr>
        <p:spPr/>
        <p:txBody>
          <a:bodyPr/>
          <a:lstStyle/>
          <a:p>
            <a:fld id="{22513FE1-8CA9-4553-9617-205794D750A2}" type="slidenum">
              <a:rPr lang="fa-IR" smtClean="0"/>
              <a:pPr/>
              <a:t>15</a:t>
            </a:fld>
            <a:endParaRPr lang="fa-I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38151" y="491362"/>
            <a:ext cx="10509662" cy="1325563"/>
          </a:xfrm>
        </p:spPr>
        <p:txBody>
          <a:bodyPr>
            <a:normAutofit/>
          </a:bodyPr>
          <a:lstStyle/>
          <a:p>
            <a:r>
              <a:rPr lang="fa-IR" sz="2400" b="1" dirty="0" smtClean="0">
                <a:cs typeface="B Nazanin" panose="00000400000000000000" pitchFamily="2" charset="-78"/>
              </a:rPr>
              <a:t>پیوست یک:</a:t>
            </a:r>
            <a:r>
              <a:rPr lang="en-US" sz="2400" b="1" dirty="0" smtClean="0">
                <a:cs typeface="B Nazanin" panose="00000400000000000000" pitchFamily="2" charset="-78"/>
              </a:rPr>
              <a:t> </a:t>
            </a:r>
            <a:r>
              <a:rPr lang="fa-IR" sz="2400" dirty="0" smtClean="0">
                <a:cs typeface="B Nazanin" panose="00000400000000000000" pitchFamily="2" charset="-78"/>
              </a:rPr>
              <a:t>(ابزار جمع آوری اطلاعات)</a:t>
            </a:r>
            <a:endParaRPr lang="fa-IR" sz="2400" dirty="0">
              <a:cs typeface="B Nazanin" panose="00000400000000000000" pitchFamily="2" charset="-78"/>
            </a:endParaRPr>
          </a:p>
        </p:txBody>
      </p:sp>
      <p:sp>
        <p:nvSpPr>
          <p:cNvPr id="3" name="Content Placeholder 2"/>
          <p:cNvSpPr>
            <a:spLocks noGrp="1"/>
          </p:cNvSpPr>
          <p:nvPr>
            <p:ph idx="1"/>
          </p:nvPr>
        </p:nvSpPr>
        <p:spPr>
          <a:xfrm>
            <a:off x="673959" y="1733797"/>
            <a:ext cx="10773854" cy="4441373"/>
          </a:xfrm>
        </p:spPr>
        <p:txBody>
          <a:bodyPr/>
          <a:lstStyle/>
          <a:p>
            <a:endParaRPr lang="fa-IR" dirty="0"/>
          </a:p>
        </p:txBody>
      </p:sp>
      <p:sp>
        <p:nvSpPr>
          <p:cNvPr id="4" name="Slide Number Placeholder 3"/>
          <p:cNvSpPr>
            <a:spLocks noGrp="1"/>
          </p:cNvSpPr>
          <p:nvPr>
            <p:ph type="sldNum" sz="quarter" idx="12"/>
          </p:nvPr>
        </p:nvSpPr>
        <p:spPr/>
        <p:txBody>
          <a:bodyPr/>
          <a:lstStyle/>
          <a:p>
            <a:fld id="{22513FE1-8CA9-4553-9617-205794D750A2}" type="slidenum">
              <a:rPr lang="fa-IR" smtClean="0"/>
              <a:pPr/>
              <a:t>16</a:t>
            </a:fld>
            <a:endParaRPr lang="fa-IR"/>
          </a:p>
        </p:txBody>
      </p:sp>
    </p:spTree>
    <p:custDataLst>
      <p:tags r:id="rId1"/>
    </p:custDataLst>
    <p:extLst>
      <p:ext uri="{BB962C8B-B14F-4D97-AF65-F5344CB8AC3E}">
        <p14:creationId xmlns:p14="http://schemas.microsoft.com/office/powerpoint/2010/main" val="20757480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38151" y="459079"/>
            <a:ext cx="10509662" cy="1325563"/>
          </a:xfrm>
        </p:spPr>
        <p:txBody>
          <a:bodyPr>
            <a:normAutofit/>
          </a:bodyPr>
          <a:lstStyle/>
          <a:p>
            <a:r>
              <a:rPr lang="fa-IR" sz="2400" b="1" dirty="0" smtClean="0">
                <a:cs typeface="B Nazanin" panose="00000400000000000000" pitchFamily="2" charset="-78"/>
              </a:rPr>
              <a:t>پیوست دو:</a:t>
            </a:r>
            <a:r>
              <a:rPr lang="en-US" sz="2400" b="1" dirty="0" smtClean="0">
                <a:cs typeface="B Nazanin" panose="00000400000000000000" pitchFamily="2" charset="-78"/>
              </a:rPr>
              <a:t> </a:t>
            </a:r>
            <a:r>
              <a:rPr lang="fa-IR" sz="2400" dirty="0" smtClean="0">
                <a:cs typeface="B Nazanin" panose="00000400000000000000" pitchFamily="2" charset="-78"/>
              </a:rPr>
              <a:t>(فرم رضایت آگاهانه شرکت در مطالعه)</a:t>
            </a:r>
            <a:endParaRPr lang="fa-IR" sz="2400" dirty="0">
              <a:cs typeface="B Nazanin" panose="00000400000000000000" pitchFamily="2" charset="-78"/>
            </a:endParaRPr>
          </a:p>
        </p:txBody>
      </p:sp>
      <p:sp>
        <p:nvSpPr>
          <p:cNvPr id="3" name="Content Placeholder 2"/>
          <p:cNvSpPr>
            <a:spLocks noGrp="1"/>
          </p:cNvSpPr>
          <p:nvPr>
            <p:ph idx="1"/>
          </p:nvPr>
        </p:nvSpPr>
        <p:spPr>
          <a:xfrm>
            <a:off x="673959" y="1674421"/>
            <a:ext cx="10773854" cy="4500749"/>
          </a:xfrm>
        </p:spPr>
        <p:txBody>
          <a:bodyPr/>
          <a:lstStyle/>
          <a:p>
            <a:endParaRPr lang="fa-IR" dirty="0"/>
          </a:p>
        </p:txBody>
      </p:sp>
      <p:sp>
        <p:nvSpPr>
          <p:cNvPr id="4" name="Slide Number Placeholder 3"/>
          <p:cNvSpPr>
            <a:spLocks noGrp="1"/>
          </p:cNvSpPr>
          <p:nvPr>
            <p:ph type="sldNum" sz="quarter" idx="12"/>
          </p:nvPr>
        </p:nvSpPr>
        <p:spPr/>
        <p:txBody>
          <a:bodyPr/>
          <a:lstStyle/>
          <a:p>
            <a:fld id="{22513FE1-8CA9-4553-9617-205794D750A2}" type="slidenum">
              <a:rPr lang="fa-IR" smtClean="0"/>
              <a:pPr/>
              <a:t>17</a:t>
            </a:fld>
            <a:endParaRPr lang="fa-IR"/>
          </a:p>
        </p:txBody>
      </p:sp>
    </p:spTree>
    <p:custDataLst>
      <p:tags r:id="rId1"/>
    </p:custDataLst>
    <p:extLst>
      <p:ext uri="{BB962C8B-B14F-4D97-AF65-F5344CB8AC3E}">
        <p14:creationId xmlns:p14="http://schemas.microsoft.com/office/powerpoint/2010/main" val="73003896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2870651" y="512802"/>
            <a:ext cx="7643226" cy="400110"/>
          </a:xfrm>
          <a:prstGeom prst="rect">
            <a:avLst/>
          </a:prstGeom>
          <a:solidFill>
            <a:schemeClr val="accent1">
              <a:lumMod val="20000"/>
              <a:lumOff val="80000"/>
            </a:schemeClr>
          </a:solidFill>
          <a:ln>
            <a:solidFill>
              <a:schemeClr val="accent1">
                <a:lumMod val="75000"/>
              </a:schemeClr>
            </a:solidFill>
          </a:ln>
        </p:spPr>
        <p:txBody>
          <a:bodyPr wrap="square">
            <a:spAutoFit/>
          </a:bodyPr>
          <a:lstStyle/>
          <a:p>
            <a:pPr algn="l" rtl="0"/>
            <a:r>
              <a:rPr lang="fa-IR" sz="2000" b="1" dirty="0" smtClean="0">
                <a:solidFill>
                  <a:prstClr val="black"/>
                </a:solidFill>
                <a:latin typeface="Times New Roman" panose="02020603050405020304" pitchFamily="18" charset="0"/>
                <a:ea typeface="Calibri" panose="020F0502020204030204" pitchFamily="34" charset="0"/>
                <a:cs typeface="B Nazanin" panose="00000400000000000000" pitchFamily="2" charset="-78"/>
              </a:rPr>
              <a:t>تعهدنامه دانشجویان- آئین نامه </a:t>
            </a:r>
            <a:r>
              <a:rPr lang="fa-IR" sz="2000" b="1" dirty="0">
                <a:solidFill>
                  <a:prstClr val="black"/>
                </a:solidFill>
                <a:latin typeface="Times New Roman" panose="02020603050405020304" pitchFamily="18" charset="0"/>
                <a:ea typeface="Calibri" panose="020F0502020204030204" pitchFamily="34" charset="0"/>
                <a:cs typeface="B Nazanin" panose="00000400000000000000" pitchFamily="2" charset="-78"/>
              </a:rPr>
              <a:t>شورای </a:t>
            </a:r>
            <a:r>
              <a:rPr lang="fa-IR" sz="2000" b="1" dirty="0" smtClean="0">
                <a:solidFill>
                  <a:prstClr val="black"/>
                </a:solidFill>
                <a:latin typeface="Times New Roman" panose="02020603050405020304" pitchFamily="18" charset="0"/>
                <a:ea typeface="Calibri" panose="020F0502020204030204" pitchFamily="34" charset="0"/>
                <a:cs typeface="B Nazanin" panose="00000400000000000000" pitchFamily="2" charset="-78"/>
              </a:rPr>
              <a:t>پژوهشی مرکز تحقیقات سیاستگذاری سلامت</a:t>
            </a:r>
          </a:p>
        </p:txBody>
      </p:sp>
      <p:sp>
        <p:nvSpPr>
          <p:cNvPr id="2" name="Rectangle 1"/>
          <p:cNvSpPr/>
          <p:nvPr/>
        </p:nvSpPr>
        <p:spPr>
          <a:xfrm>
            <a:off x="1793174" y="1136459"/>
            <a:ext cx="9619013" cy="5219891"/>
          </a:xfrm>
          <a:prstGeom prst="rect">
            <a:avLst/>
          </a:prstGeom>
          <a:solidFill>
            <a:schemeClr val="accent4">
              <a:lumMod val="20000"/>
              <a:lumOff val="80000"/>
            </a:schemeClr>
          </a:solidFill>
          <a:ln>
            <a:solidFill>
              <a:schemeClr val="accent2">
                <a:lumMod val="75000"/>
              </a:schemeClr>
            </a:solidFill>
          </a:ln>
        </p:spPr>
        <p:txBody>
          <a:bodyPr wrap="square">
            <a:spAutoFit/>
          </a:bodyPr>
          <a:lstStyle/>
          <a:p>
            <a:pPr algn="ctr">
              <a:lnSpc>
                <a:spcPct val="115000"/>
              </a:lnSpc>
              <a:spcAft>
                <a:spcPts val="1000"/>
              </a:spcAft>
            </a:pPr>
            <a:r>
              <a:rPr lang="fa-IR" sz="1400" b="1" dirty="0">
                <a:latin typeface="Calibri" panose="020F0502020204030204" pitchFamily="34" charset="0"/>
                <a:ea typeface="Calibri" panose="020F0502020204030204" pitchFamily="34" charset="0"/>
                <a:cs typeface="B Nazanin" panose="00000400000000000000" pitchFamily="2" charset="-78"/>
              </a:rPr>
              <a:t>به نام خدا</a:t>
            </a:r>
            <a:endParaRPr lang="en-US" sz="1200" dirty="0">
              <a:latin typeface="Calibri" panose="020F0502020204030204" pitchFamily="34" charset="0"/>
              <a:ea typeface="Calibri" panose="020F0502020204030204" pitchFamily="34" charset="0"/>
              <a:cs typeface="Arial" panose="020B0604020202020204" pitchFamily="34" charset="0"/>
            </a:endParaRPr>
          </a:p>
          <a:p>
            <a:pPr algn="ctr">
              <a:lnSpc>
                <a:spcPct val="115000"/>
              </a:lnSpc>
              <a:spcAft>
                <a:spcPts val="1000"/>
              </a:spcAft>
            </a:pPr>
            <a:r>
              <a:rPr lang="fa-IR" sz="1400" b="1" dirty="0">
                <a:latin typeface="Calibri" panose="020F0502020204030204" pitchFamily="34" charset="0"/>
                <a:ea typeface="Calibri" panose="020F0502020204030204" pitchFamily="34" charset="0"/>
                <a:cs typeface="B Nazanin" panose="00000400000000000000" pitchFamily="2" charset="-78"/>
              </a:rPr>
              <a:t>شرایط تصویب </a:t>
            </a:r>
            <a:r>
              <a:rPr lang="fa-IR" sz="1400" b="1" dirty="0" smtClean="0">
                <a:latin typeface="Calibri" panose="020F0502020204030204" pitchFamily="34" charset="0"/>
                <a:ea typeface="Calibri" panose="020F0502020204030204" pitchFamily="34" charset="0"/>
                <a:cs typeface="B Nazanin" panose="00000400000000000000" pitchFamily="2" charset="-78"/>
              </a:rPr>
              <a:t>پروپوزال(طرح پیشنهادی) </a:t>
            </a:r>
            <a:r>
              <a:rPr lang="fa-IR" sz="1400" b="1" dirty="0">
                <a:latin typeface="Calibri" panose="020F0502020204030204" pitchFamily="34" charset="0"/>
                <a:ea typeface="Calibri" panose="020F0502020204030204" pitchFamily="34" charset="0"/>
                <a:cs typeface="B Nazanin" panose="00000400000000000000" pitchFamily="2" charset="-78"/>
              </a:rPr>
              <a:t>پایان نامه </a:t>
            </a:r>
            <a:r>
              <a:rPr lang="fa-IR" sz="1400" b="1" dirty="0" smtClean="0">
                <a:latin typeface="Calibri" panose="020F0502020204030204" pitchFamily="34" charset="0"/>
                <a:ea typeface="Calibri" panose="020F0502020204030204" pitchFamily="34" charset="0"/>
                <a:cs typeface="B Nazanin" panose="00000400000000000000" pitchFamily="2" charset="-78"/>
              </a:rPr>
              <a:t>دوره </a:t>
            </a:r>
            <a:r>
              <a:rPr lang="fa-IR" sz="1400" b="1" dirty="0">
                <a:latin typeface="Calibri" panose="020F0502020204030204" pitchFamily="34" charset="0"/>
                <a:ea typeface="Calibri" panose="020F0502020204030204" pitchFamily="34" charset="0"/>
                <a:cs typeface="B Nazanin" panose="00000400000000000000" pitchFamily="2" charset="-78"/>
              </a:rPr>
              <a:t>ام پی اچ سیاستگذاری سلامت دانشگاه علوم پزشکی شیراز</a:t>
            </a:r>
            <a:endParaRPr lang="en-US" sz="1200" dirty="0">
              <a:latin typeface="Calibri" panose="020F0502020204030204" pitchFamily="34" charset="0"/>
              <a:ea typeface="Calibri" panose="020F0502020204030204" pitchFamily="34" charset="0"/>
              <a:cs typeface="Arial" panose="020B0604020202020204" pitchFamily="34" charset="0"/>
            </a:endParaRPr>
          </a:p>
          <a:p>
            <a:pPr algn="just">
              <a:lnSpc>
                <a:spcPct val="115000"/>
              </a:lnSpc>
            </a:pPr>
            <a:r>
              <a:rPr lang="fa-IR" sz="1400" b="1" dirty="0">
                <a:latin typeface="Calibri" panose="020F0502020204030204" pitchFamily="34" charset="0"/>
                <a:ea typeface="Calibri" panose="020F0502020204030204" pitchFamily="34" charset="0"/>
                <a:cs typeface="B Nazanin" panose="00000400000000000000" pitchFamily="2" charset="-78"/>
              </a:rPr>
              <a:t>اینجانب .......................................... دانشجوی دوره ............. ام پی اچ سیاستگذاری سلامت با شماره دانشجویی  ...............................، متعهد می­شوم که ضمن آگاهی کامل به تمامی موارد مندرج ذیل در خصوص انجام پایان نامه در این زمینه اقدام کامل نموده و مسئولیت هر گونه عدم عملکرد در این خصوص به عهده بنده خواهد بود</a:t>
            </a:r>
            <a:r>
              <a:rPr lang="fa-IR" sz="1200" b="1" dirty="0">
                <a:latin typeface="Calibri" panose="020F0502020204030204" pitchFamily="34" charset="0"/>
                <a:ea typeface="Calibri" panose="020F0502020204030204" pitchFamily="34" charset="0"/>
                <a:cs typeface="B Nazanin" panose="00000400000000000000" pitchFamily="2" charset="-78"/>
              </a:rPr>
              <a:t>:</a:t>
            </a:r>
            <a:endParaRPr lang="en-US" sz="1200" dirty="0">
              <a:latin typeface="Calibri" panose="020F0502020204030204" pitchFamily="34" charset="0"/>
              <a:ea typeface="Calibri" panose="020F0502020204030204" pitchFamily="34" charset="0"/>
              <a:cs typeface="Arial" panose="020B0604020202020204" pitchFamily="34" charset="0"/>
            </a:endParaRPr>
          </a:p>
          <a:p>
            <a:pPr algn="just">
              <a:lnSpc>
                <a:spcPct val="115000"/>
              </a:lnSpc>
            </a:pPr>
            <a:r>
              <a:rPr lang="fa-IR" sz="1200" b="1" dirty="0">
                <a:latin typeface="Calibri" panose="020F0502020204030204" pitchFamily="34" charset="0"/>
                <a:ea typeface="Calibri" panose="020F0502020204030204" pitchFamily="34" charset="0"/>
                <a:cs typeface="B Nazanin" panose="00000400000000000000" pitchFamily="2" charset="-78"/>
              </a:rPr>
              <a:t>1- لازم است تا قبل از تکمیل پروپوزال، دانشجو نسبت به تکمیل و ارسال فرم پیش پروپوزال جهت بررسی اولیه درشورای پژوهشی مرکز تحقیقات سیاستگذاری سلامت اقدام نماید.</a:t>
            </a:r>
            <a:endParaRPr lang="en-US" sz="1200" dirty="0">
              <a:latin typeface="Calibri" panose="020F0502020204030204" pitchFamily="34" charset="0"/>
              <a:ea typeface="Calibri" panose="020F0502020204030204" pitchFamily="34" charset="0"/>
              <a:cs typeface="Arial" panose="020B0604020202020204" pitchFamily="34" charset="0"/>
            </a:endParaRPr>
          </a:p>
          <a:p>
            <a:pPr algn="just">
              <a:lnSpc>
                <a:spcPct val="115000"/>
              </a:lnSpc>
            </a:pPr>
            <a:r>
              <a:rPr lang="fa-IR" sz="1200" b="1" dirty="0">
                <a:latin typeface="Calibri" panose="020F0502020204030204" pitchFamily="34" charset="0"/>
                <a:ea typeface="Calibri" panose="020F0502020204030204" pitchFamily="34" charset="0"/>
                <a:cs typeface="B Nazanin" panose="00000400000000000000" pitchFamily="2" charset="-78"/>
              </a:rPr>
              <a:t>2- در صورتیکه استاد راهنمای اول پروپوزال از مرکز تحقیقات سیاستگذاری سلامت انتخاب شود، لازم است تا نسبت به ثبت پروپوزال در سامانه پژوهشیار ایشان و طی مراحل داوری مربوطه اقدام گردد. </a:t>
            </a:r>
            <a:endParaRPr lang="en-US" sz="1200" dirty="0">
              <a:latin typeface="Calibri" panose="020F0502020204030204" pitchFamily="34" charset="0"/>
              <a:ea typeface="Calibri" panose="020F0502020204030204" pitchFamily="34" charset="0"/>
              <a:cs typeface="Arial" panose="020B0604020202020204" pitchFamily="34" charset="0"/>
            </a:endParaRPr>
          </a:p>
          <a:p>
            <a:pPr algn="just">
              <a:lnSpc>
                <a:spcPct val="115000"/>
              </a:lnSpc>
            </a:pPr>
            <a:r>
              <a:rPr lang="fa-IR" sz="1200" b="1" dirty="0">
                <a:latin typeface="Calibri" panose="020F0502020204030204" pitchFamily="34" charset="0"/>
                <a:ea typeface="Calibri" panose="020F0502020204030204" pitchFamily="34" charset="0"/>
                <a:cs typeface="B Nazanin" panose="00000400000000000000" pitchFamily="2" charset="-78"/>
              </a:rPr>
              <a:t>3- در صورتیکه استاد راهنمای اول پروپوزال از مرکز تحقیقات سیاستگذاری سلامت انتخاب نشده باشد، لازم است تا نسبت به تایید استاد راهنمای اول، توسط شورای پژوهشی مرکز تحقیقات سیاستگذاری سلامت اقدام گردد. بدیهی است که پس از تایید استاد راهنمای اول، می بایستی نسبت به ثبت پروپوزال در سامانه پژوهشیار استاد راهنمای اول و طی مراحل داوری مربوطه اقدام گردد و مستندات مربوطه از جمله پروپوزال نهایی و کد اخلاق طرح به مرکز تحقیقات سیاستگذاری سلامت ارائه گردد. </a:t>
            </a:r>
            <a:endParaRPr lang="en-US" sz="1200" dirty="0">
              <a:latin typeface="Calibri" panose="020F0502020204030204" pitchFamily="34" charset="0"/>
              <a:ea typeface="Calibri" panose="020F0502020204030204" pitchFamily="34" charset="0"/>
              <a:cs typeface="Arial" panose="020B0604020202020204" pitchFamily="34" charset="0"/>
            </a:endParaRPr>
          </a:p>
          <a:p>
            <a:pPr algn="just">
              <a:lnSpc>
                <a:spcPct val="115000"/>
              </a:lnSpc>
            </a:pPr>
            <a:r>
              <a:rPr lang="fa-IR" sz="1200" b="1" dirty="0">
                <a:latin typeface="Calibri" panose="020F0502020204030204" pitchFamily="34" charset="0"/>
                <a:ea typeface="Calibri" panose="020F0502020204030204" pitchFamily="34" charset="0"/>
                <a:cs typeface="B Nazanin" panose="00000400000000000000" pitchFamily="2" charset="-78"/>
              </a:rPr>
              <a:t>4- در صورتیکه قرار است پایان نامه در قالب بسته سیاستی ارائه شود، از ابتدای شروع طرح، باید پروپوزال مربوطه برمبنای اصول استاندارد تدوین پروپوزال بسته سیاستی بوده و به تایید شورای پژوهشی مرکز تحقیقات سیاستگذاری سلامت رسیده باشد. ضمناً استاد راهنمای اول اینگونه طرح ها باید از مرکز تحقیقات سیاستگذاری سلامت باشد. </a:t>
            </a:r>
            <a:endParaRPr lang="en-US" sz="1200" dirty="0">
              <a:latin typeface="Calibri" panose="020F0502020204030204" pitchFamily="34" charset="0"/>
              <a:ea typeface="Calibri" panose="020F0502020204030204" pitchFamily="34" charset="0"/>
              <a:cs typeface="Arial" panose="020B0604020202020204" pitchFamily="34" charset="0"/>
            </a:endParaRPr>
          </a:p>
          <a:p>
            <a:pPr algn="just">
              <a:lnSpc>
                <a:spcPct val="115000"/>
              </a:lnSpc>
            </a:pPr>
            <a:r>
              <a:rPr lang="fa-IR" sz="1200" b="1" dirty="0">
                <a:latin typeface="Calibri" panose="020F0502020204030204" pitchFamily="34" charset="0"/>
                <a:ea typeface="Calibri" panose="020F0502020204030204" pitchFamily="34" charset="0"/>
                <a:cs typeface="B Nazanin" panose="00000400000000000000" pitchFamily="2" charset="-78"/>
              </a:rPr>
              <a:t> 5- با توجه به زمانبر بودن مراحل انجام پایان نامه، دانشجو باید نسبت به دفاع از پروپوزال در ترم دوم تحصیلی ام پی اچ و شروع به موقع مراحل بعدی اقدام نماید. بدیهی است که مسئولیت و عواقب ناشی از عدم رعایت نکات فوق (از جمله پرداخت شهریه دیرکرد و اخذ فرصت پایان نامه) به عهده خود دانشجو می­باشد. </a:t>
            </a:r>
            <a:endParaRPr lang="en-US" sz="1200" dirty="0">
              <a:latin typeface="Calibri" panose="020F0502020204030204" pitchFamily="34" charset="0"/>
              <a:ea typeface="Calibri" panose="020F0502020204030204" pitchFamily="34" charset="0"/>
              <a:cs typeface="Arial" panose="020B0604020202020204" pitchFamily="34" charset="0"/>
            </a:endParaRPr>
          </a:p>
          <a:p>
            <a:pPr algn="just">
              <a:lnSpc>
                <a:spcPct val="115000"/>
              </a:lnSpc>
            </a:pPr>
            <a:r>
              <a:rPr lang="fa-IR" sz="1200" b="1" dirty="0">
                <a:latin typeface="Calibri" panose="020F0502020204030204" pitchFamily="34" charset="0"/>
                <a:ea typeface="Calibri" panose="020F0502020204030204" pitchFamily="34" charset="0"/>
                <a:cs typeface="B Nazanin" panose="00000400000000000000" pitchFamily="2" charset="-78"/>
              </a:rPr>
              <a:t>6- در صورتیکه دانشجو بر اساس هماهنگی و رضایت استاد راهنما اجرای طرح را پیش نبرد، استاد راهنما می­تواند جهت بازپس گیری موضوع پایان نامه از دانشجو، مورد را جهت بررسی و تصمیم گیری به شورای پژوهشی مرکز تحقیقات سیاستگذاری سلامت ارجاع دهد. </a:t>
            </a:r>
            <a:endParaRPr lang="en-US" sz="1200" dirty="0">
              <a:latin typeface="Calibri" panose="020F0502020204030204" pitchFamily="34" charset="0"/>
              <a:ea typeface="Calibri" panose="020F0502020204030204" pitchFamily="34" charset="0"/>
              <a:cs typeface="Arial" panose="020B0604020202020204" pitchFamily="34" charset="0"/>
            </a:endParaRPr>
          </a:p>
          <a:p>
            <a:pPr algn="just">
              <a:lnSpc>
                <a:spcPct val="115000"/>
              </a:lnSpc>
            </a:pPr>
            <a:r>
              <a:rPr lang="fa-IR" sz="1200" b="1" dirty="0">
                <a:latin typeface="Calibri" panose="020F0502020204030204" pitchFamily="34" charset="0"/>
                <a:ea typeface="Calibri" panose="020F0502020204030204" pitchFamily="34" charset="0"/>
                <a:cs typeface="B Nazanin" panose="00000400000000000000" pitchFamily="2" charset="-78"/>
              </a:rPr>
              <a:t>7- لازم است تا دانشجو موارد استفاده از هوش مصنوعی در تدوین پروپوزال را طبق راهنمای ارائه شده از سوی مرکز تعیین نماید. بدیهی است در خصوص طرح اصیل، مرحله جمع­آوری داده­ها و اطلاعات، می­بایستی برآمده از خود طرح باشد و در خصوص مطالعه ثانویه (مرور نظام­مند، مرور حوزه­ای، فراتحلیل و فراسنتز) مراحل استخراج/ تحلیل داده­ها و اطلاعات باید فقط توسط مجریان طرح انجام گردد. </a:t>
            </a:r>
            <a:endParaRPr lang="en-US" sz="1200" dirty="0" smtClean="0">
              <a:latin typeface="Calibri" panose="020F0502020204030204" pitchFamily="34" charset="0"/>
              <a:ea typeface="Calibri" panose="020F0502020204030204" pitchFamily="34" charset="0"/>
              <a:cs typeface="Arial" panose="020B0604020202020204" pitchFamily="34" charset="0"/>
            </a:endParaRPr>
          </a:p>
          <a:p>
            <a:pPr algn="just">
              <a:lnSpc>
                <a:spcPct val="115000"/>
              </a:lnSpc>
              <a:spcAft>
                <a:spcPts val="1000"/>
              </a:spcAft>
            </a:pPr>
            <a:endParaRPr lang="en-US" sz="600" dirty="0" smtClean="0">
              <a:latin typeface="Calibri" panose="020F0502020204030204" pitchFamily="34" charset="0"/>
              <a:ea typeface="Calibri" panose="020F0502020204030204" pitchFamily="34" charset="0"/>
              <a:cs typeface="Arial" panose="020B0604020202020204" pitchFamily="34" charset="0"/>
            </a:endParaRPr>
          </a:p>
          <a:p>
            <a:pPr algn="just">
              <a:lnSpc>
                <a:spcPct val="115000"/>
              </a:lnSpc>
              <a:spcAft>
                <a:spcPts val="1000"/>
              </a:spcAft>
            </a:pPr>
            <a:r>
              <a:rPr lang="fa-IR" sz="1200" b="1" dirty="0" smtClean="0">
                <a:latin typeface="Calibri" panose="020F0502020204030204" pitchFamily="34" charset="0"/>
                <a:ea typeface="Calibri" panose="020F0502020204030204" pitchFamily="34" charset="0"/>
                <a:cs typeface="B Nazanin" panose="00000400000000000000" pitchFamily="2" charset="-78"/>
              </a:rPr>
              <a:t>تاریخ </a:t>
            </a:r>
            <a:r>
              <a:rPr lang="fa-IR" sz="1200" b="1" dirty="0">
                <a:latin typeface="Calibri" panose="020F0502020204030204" pitchFamily="34" charset="0"/>
                <a:ea typeface="Calibri" panose="020F0502020204030204" pitchFamily="34" charset="0"/>
                <a:cs typeface="B Nazanin" panose="00000400000000000000" pitchFamily="2" charset="-78"/>
              </a:rPr>
              <a:t>:                                                                              امضاء: </a:t>
            </a:r>
            <a:endParaRPr lang="en-US" sz="1200" dirty="0">
              <a:latin typeface="Calibri" panose="020F0502020204030204" pitchFamily="34" charset="0"/>
              <a:ea typeface="Calibri" panose="020F0502020204030204" pitchFamily="34" charset="0"/>
              <a:cs typeface="Arial" panose="020B0604020202020204" pitchFamily="34" charset="0"/>
            </a:endParaRPr>
          </a:p>
        </p:txBody>
      </p:sp>
      <p:sp>
        <p:nvSpPr>
          <p:cNvPr id="3" name="Slide Number Placeholder 2"/>
          <p:cNvSpPr>
            <a:spLocks noGrp="1"/>
          </p:cNvSpPr>
          <p:nvPr>
            <p:ph type="sldNum" sz="quarter" idx="12"/>
          </p:nvPr>
        </p:nvSpPr>
        <p:spPr/>
        <p:txBody>
          <a:bodyPr/>
          <a:lstStyle/>
          <a:p>
            <a:fld id="{22513FE1-8CA9-4553-9617-205794D750A2}" type="slidenum">
              <a:rPr lang="fa-IR" smtClean="0"/>
              <a:pPr/>
              <a:t>18</a:t>
            </a:fld>
            <a:endParaRPr lang="fa-IR"/>
          </a:p>
        </p:txBody>
      </p:sp>
    </p:spTree>
    <p:custDataLst>
      <p:tags r:id="rId1"/>
    </p:custDataLst>
    <p:extLst>
      <p:ext uri="{BB962C8B-B14F-4D97-AF65-F5344CB8AC3E}">
        <p14:creationId xmlns:p14="http://schemas.microsoft.com/office/powerpoint/2010/main" val="2795788353"/>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756576" y="2551303"/>
            <a:ext cx="3585519" cy="1683694"/>
          </a:xfrm>
        </p:spPr>
        <p:txBody>
          <a:bodyPr>
            <a:normAutofit/>
          </a:bodyPr>
          <a:lstStyle/>
          <a:p>
            <a:pPr algn="ctr">
              <a:buNone/>
            </a:pPr>
            <a:r>
              <a:rPr lang="fa-IR" sz="11500" b="1" dirty="0" smtClean="0">
                <a:ln w="13462">
                  <a:solidFill>
                    <a:schemeClr val="bg1"/>
                  </a:solidFill>
                  <a:prstDash val="solid"/>
                </a:ln>
                <a:solidFill>
                  <a:schemeClr val="tx1">
                    <a:lumMod val="85000"/>
                    <a:lumOff val="15000"/>
                  </a:schemeClr>
                </a:solidFill>
                <a:effectLst>
                  <a:outerShdw dist="38100" dir="2700000" algn="bl" rotWithShape="0">
                    <a:schemeClr val="accent5"/>
                  </a:outerShdw>
                </a:effectLst>
                <a:cs typeface="B Nazanin" panose="00000400000000000000" pitchFamily="2" charset="-78"/>
              </a:rPr>
              <a:t>پایان</a:t>
            </a:r>
            <a:endParaRPr lang="en-US" sz="8800" b="1" dirty="0">
              <a:ln w="13462">
                <a:solidFill>
                  <a:schemeClr val="bg1"/>
                </a:solidFill>
                <a:prstDash val="solid"/>
              </a:ln>
              <a:solidFill>
                <a:schemeClr val="tx1">
                  <a:lumMod val="85000"/>
                  <a:lumOff val="15000"/>
                </a:schemeClr>
              </a:solidFill>
              <a:effectLst>
                <a:outerShdw dist="38100" dir="2700000" algn="bl" rotWithShape="0">
                  <a:schemeClr val="accent5"/>
                </a:outerShdw>
              </a:effectLst>
              <a:cs typeface="B Nazanin" panose="00000400000000000000" pitchFamily="2" charset="-78"/>
            </a:endParaRPr>
          </a:p>
        </p:txBody>
      </p:sp>
      <p:sp>
        <p:nvSpPr>
          <p:cNvPr id="2" name="Slide Number Placeholder 1"/>
          <p:cNvSpPr>
            <a:spLocks noGrp="1"/>
          </p:cNvSpPr>
          <p:nvPr>
            <p:ph type="sldNum" sz="quarter" idx="12"/>
          </p:nvPr>
        </p:nvSpPr>
        <p:spPr/>
        <p:txBody>
          <a:bodyPr/>
          <a:lstStyle/>
          <a:p>
            <a:fld id="{22513FE1-8CA9-4553-9617-205794D750A2}" type="slidenum">
              <a:rPr lang="fa-IR" smtClean="0"/>
              <a:pPr/>
              <a:t>19</a:t>
            </a:fld>
            <a:endParaRPr lang="fa-I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22513FE1-8CA9-4553-9617-205794D750A2}" type="slidenum">
              <a:rPr lang="fa-IR" smtClean="0">
                <a:solidFill>
                  <a:prstClr val="black">
                    <a:tint val="75000"/>
                  </a:prstClr>
                </a:solidFill>
              </a:rPr>
              <a:pPr/>
              <a:t>2</a:t>
            </a:fld>
            <a:endParaRPr lang="fa-IR">
              <a:solidFill>
                <a:prstClr val="black">
                  <a:tint val="75000"/>
                </a:prstClr>
              </a:solidFill>
            </a:endParaRPr>
          </a:p>
        </p:txBody>
      </p:sp>
      <p:sp>
        <p:nvSpPr>
          <p:cNvPr id="6" name="Title 1"/>
          <p:cNvSpPr txBox="1">
            <a:spLocks/>
          </p:cNvSpPr>
          <p:nvPr/>
        </p:nvSpPr>
        <p:spPr>
          <a:xfrm>
            <a:off x="1769423" y="295400"/>
            <a:ext cx="9956133" cy="887680"/>
          </a:xfrm>
          <a:prstGeom prst="rect">
            <a:avLst/>
          </a:prstGeom>
          <a:ln>
            <a:solidFill>
              <a:sysClr val="windowText" lastClr="000000"/>
            </a:solidFill>
          </a:ln>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marL="0" marR="0" lvl="0" indent="0" algn="r" defTabSz="914400" rtl="1" eaLnBrk="1" fontAlgn="auto" latinLnBrk="0" hangingPunct="1">
              <a:lnSpc>
                <a:spcPct val="100000"/>
              </a:lnSpc>
              <a:spcBef>
                <a:spcPct val="0"/>
              </a:spcBef>
              <a:spcAft>
                <a:spcPts val="0"/>
              </a:spcAft>
              <a:buClrTx/>
              <a:buSzTx/>
              <a:buFontTx/>
              <a:buNone/>
              <a:tabLst/>
              <a:defRPr/>
            </a:pPr>
            <a:r>
              <a:rPr kumimoji="0" lang="fa-IR" sz="1800" b="1" i="0" u="none" strike="noStrike" kern="1200" cap="none" spc="0" normalizeH="0" baseline="0" noProof="0" smtClean="0">
                <a:ln>
                  <a:noFill/>
                </a:ln>
                <a:solidFill>
                  <a:prstClr val="black"/>
                </a:solidFill>
                <a:effectLst/>
                <a:uLnTx/>
                <a:uFillTx/>
                <a:latin typeface="Calibri Light" panose="020F0302020204030204"/>
                <a:ea typeface="+mj-ea"/>
                <a:cs typeface="B Nazanin" pitchFamily="2" charset="-78"/>
              </a:rPr>
              <a:t>آیا برای نوشتن فایل ورد پروپوزال و یا تهیه این پاورپوینت ارائه آن از هوش مصنوعی استفاده نموده اید؟ </a:t>
            </a:r>
            <a:r>
              <a:rPr kumimoji="0" lang="fa-IR" sz="800" b="1" i="0" u="none" strike="noStrike" kern="1200" cap="none" spc="0" normalizeH="0" baseline="0" noProof="0" smtClean="0">
                <a:ln>
                  <a:noFill/>
                </a:ln>
                <a:solidFill>
                  <a:prstClr val="black"/>
                </a:solidFill>
                <a:effectLst/>
                <a:uLnTx/>
                <a:uFillTx/>
                <a:latin typeface="Calibri Light" panose="020F0302020204030204"/>
                <a:ea typeface="+mj-ea"/>
                <a:cs typeface="B Nazanin" pitchFamily="2" charset="-78"/>
              </a:rPr>
              <a:t/>
            </a:r>
            <a:br>
              <a:rPr kumimoji="0" lang="fa-IR" sz="800" b="1" i="0" u="none" strike="noStrike" kern="1200" cap="none" spc="0" normalizeH="0" baseline="0" noProof="0" smtClean="0">
                <a:ln>
                  <a:noFill/>
                </a:ln>
                <a:solidFill>
                  <a:prstClr val="black"/>
                </a:solidFill>
                <a:effectLst/>
                <a:uLnTx/>
                <a:uFillTx/>
                <a:latin typeface="Calibri Light" panose="020F0302020204030204"/>
                <a:ea typeface="+mj-ea"/>
                <a:cs typeface="B Nazanin" pitchFamily="2" charset="-78"/>
              </a:rPr>
            </a:br>
            <a:r>
              <a:rPr kumimoji="0" lang="fa-IR" sz="1800" b="1" i="0" u="none" strike="noStrike" kern="1200" cap="none" spc="0" normalizeH="0" baseline="0" noProof="0" smtClean="0">
                <a:ln>
                  <a:noFill/>
                </a:ln>
                <a:solidFill>
                  <a:prstClr val="black"/>
                </a:solidFill>
                <a:effectLst/>
                <a:uLnTx/>
                <a:uFillTx/>
                <a:latin typeface="Calibri Light" panose="020F0302020204030204"/>
                <a:ea typeface="+mj-ea"/>
                <a:cs typeface="B Nazanin" pitchFamily="2" charset="-78"/>
              </a:rPr>
              <a:t>بلی</a:t>
            </a:r>
            <a:r>
              <a:rPr kumimoji="0" lang="en-US" sz="1800" b="1" i="0" u="none" strike="noStrike" kern="1200" cap="none" spc="0" normalizeH="0" baseline="0" noProof="0" smtClean="0">
                <a:ln>
                  <a:noFill/>
                </a:ln>
                <a:solidFill>
                  <a:prstClr val="black"/>
                </a:solidFill>
                <a:effectLst/>
                <a:uLnTx/>
                <a:uFillTx/>
                <a:latin typeface="Calibri Light" panose="020F0302020204030204"/>
                <a:ea typeface="+mj-ea"/>
                <a:cs typeface="B Nazanin" pitchFamily="2" charset="-78"/>
              </a:rPr>
              <a:t>□</a:t>
            </a:r>
            <a:r>
              <a:rPr kumimoji="0" lang="fa-IR" sz="1800" b="1" i="0" u="none" strike="noStrike" kern="1200" cap="none" spc="0" normalizeH="0" baseline="0" noProof="0" smtClean="0">
                <a:ln>
                  <a:noFill/>
                </a:ln>
                <a:solidFill>
                  <a:prstClr val="black"/>
                </a:solidFill>
                <a:effectLst/>
                <a:uLnTx/>
                <a:uFillTx/>
                <a:latin typeface="Calibri Light" panose="020F0302020204030204"/>
                <a:ea typeface="+mj-ea"/>
                <a:cs typeface="B Nazanin" pitchFamily="2" charset="-78"/>
              </a:rPr>
              <a:t> در صورت پاسخ بلی، جدول زیر را تکمیل نمایید.            خیر</a:t>
            </a:r>
            <a:r>
              <a:rPr kumimoji="0" lang="en-US" sz="1800" b="1" i="0" u="none" strike="noStrike" kern="1200" cap="none" spc="0" normalizeH="0" baseline="0" noProof="0" smtClean="0">
                <a:ln>
                  <a:noFill/>
                </a:ln>
                <a:solidFill>
                  <a:prstClr val="black"/>
                </a:solidFill>
                <a:effectLst/>
                <a:uLnTx/>
                <a:uFillTx/>
                <a:latin typeface="Calibri Light" panose="020F0302020204030204"/>
                <a:ea typeface="+mj-ea"/>
                <a:cs typeface="B Nazanin" pitchFamily="2" charset="-78"/>
              </a:rPr>
              <a:t> □ </a:t>
            </a:r>
            <a:endParaRPr kumimoji="0" lang="en-US" sz="1800" b="0" i="0" u="none" strike="noStrike" kern="1200" cap="none" spc="0" normalizeH="0" baseline="0" noProof="0" dirty="0">
              <a:ln>
                <a:noFill/>
              </a:ln>
              <a:solidFill>
                <a:srgbClr val="0070C0"/>
              </a:solidFill>
              <a:effectLst/>
              <a:uLnTx/>
              <a:uFillTx/>
              <a:latin typeface="Calibri"/>
              <a:ea typeface="+mj-ea"/>
              <a:cs typeface="B Nazanin" panose="00000400000000000000" pitchFamily="2" charset="-78"/>
            </a:endParaRPr>
          </a:p>
        </p:txBody>
      </p:sp>
      <p:sp>
        <p:nvSpPr>
          <p:cNvPr id="7" name="Content Placeholder 2"/>
          <p:cNvSpPr txBox="1">
            <a:spLocks/>
          </p:cNvSpPr>
          <p:nvPr/>
        </p:nvSpPr>
        <p:spPr>
          <a:xfrm>
            <a:off x="1531917" y="1238005"/>
            <a:ext cx="10193639" cy="5245922"/>
          </a:xfrm>
          <a:prstGeom prst="rect">
            <a:avLst/>
          </a:prstGeom>
          <a:ln>
            <a:solidFill>
              <a:sysClr val="windowText" lastClr="000000"/>
            </a:solidFill>
          </a:ln>
        </p:spPr>
        <p:txBody>
          <a:bodyPr vert="horz" lIns="91440" tIns="45720" rIns="91440" bIns="45720" rtlCol="0">
            <a:no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marR="0" lvl="0" indent="0" algn="r" defTabSz="914400" rtl="1" eaLnBrk="1" fontAlgn="auto" latinLnBrk="0" hangingPunct="1">
              <a:lnSpc>
                <a:spcPct val="100000"/>
              </a:lnSpc>
              <a:spcBef>
                <a:spcPct val="20000"/>
              </a:spcBef>
              <a:spcAft>
                <a:spcPts val="0"/>
              </a:spcAft>
              <a:buClrTx/>
              <a:buSzTx/>
              <a:buFont typeface="Arial" pitchFamily="34" charset="0"/>
              <a:buNone/>
              <a:tabLst/>
              <a:defRPr/>
            </a:pPr>
            <a:r>
              <a:rPr kumimoji="0" lang="fa-IR" sz="1400" b="1" i="0" u="none" strike="noStrike" kern="1200" cap="none" spc="0" normalizeH="0" baseline="0" noProof="0" smtClean="0">
                <a:ln>
                  <a:noFill/>
                </a:ln>
                <a:solidFill>
                  <a:sysClr val="windowText" lastClr="000000"/>
                </a:solidFill>
                <a:effectLst/>
                <a:uLnTx/>
                <a:uFillTx/>
                <a:latin typeface="Calibri Light" panose="020F0302020204030204"/>
                <a:ea typeface="+mn-ea"/>
                <a:cs typeface="B Nazanin" pitchFamily="2" charset="-78"/>
              </a:rPr>
              <a:t>1- از چه ابزار(های) هوش مصنوعی استفاده شده است؟</a:t>
            </a:r>
          </a:p>
          <a:p>
            <a:pPr marL="0" marR="0" lvl="0" indent="0" algn="r" defTabSz="914400" rtl="1" eaLnBrk="1" fontAlgn="auto" latinLnBrk="0" hangingPunct="1">
              <a:lnSpc>
                <a:spcPct val="100000"/>
              </a:lnSpc>
              <a:spcBef>
                <a:spcPct val="20000"/>
              </a:spcBef>
              <a:spcAft>
                <a:spcPts val="0"/>
              </a:spcAft>
              <a:buClrTx/>
              <a:buSzTx/>
              <a:buFont typeface="Arial" pitchFamily="34" charset="0"/>
              <a:buNone/>
              <a:tabLst/>
              <a:defRPr/>
            </a:pPr>
            <a:r>
              <a:rPr kumimoji="0" lang="fa-IR" sz="1400" b="1" i="0" u="none" strike="noStrike" kern="1200" cap="none" spc="0" normalizeH="0" baseline="0" noProof="0" smtClean="0">
                <a:ln>
                  <a:noFill/>
                </a:ln>
                <a:solidFill>
                  <a:sysClr val="windowText" lastClr="000000"/>
                </a:solidFill>
                <a:effectLst/>
                <a:uLnTx/>
                <a:uFillTx/>
                <a:latin typeface="Calibri Light" panose="020F0302020204030204"/>
                <a:ea typeface="+mn-ea"/>
                <a:cs typeface="B Nazanin" pitchFamily="2" charset="-78"/>
              </a:rPr>
              <a:t>2- </a:t>
            </a:r>
            <a:r>
              <a:rPr kumimoji="0" lang="fa-IR" sz="1400" b="1" i="0" u="none" strike="noStrike" kern="1200" cap="none" spc="0" normalizeH="0" baseline="0" noProof="0" smtClean="0">
                <a:ln>
                  <a:noFill/>
                </a:ln>
                <a:solidFill>
                  <a:prstClr val="black"/>
                </a:solidFill>
                <a:effectLst/>
                <a:uLnTx/>
                <a:uFillTx/>
                <a:latin typeface="Calibri Light" panose="020F0302020204030204"/>
                <a:ea typeface="+mn-ea"/>
                <a:cs typeface="B Nazanin" pitchFamily="2" charset="-78"/>
              </a:rPr>
              <a:t>ستون اول و دوم جدول زیر را بطور دقیق کامل کنید.( </a:t>
            </a:r>
            <a:r>
              <a:rPr kumimoji="0" lang="fa-IR" sz="1400" b="1" i="0" u="sng" strike="noStrike" kern="1200" cap="none" spc="0" normalizeH="0" baseline="0" noProof="0" smtClean="0">
                <a:ln>
                  <a:noFill/>
                </a:ln>
                <a:solidFill>
                  <a:prstClr val="black"/>
                </a:solidFill>
                <a:effectLst/>
                <a:uLnTx/>
                <a:uFillTx/>
                <a:latin typeface="Calibri Light" panose="020F0302020204030204"/>
                <a:ea typeface="+mn-ea"/>
                <a:cs typeface="B Nazanin" pitchFamily="2" charset="-78"/>
              </a:rPr>
              <a:t>مشخص کنید در هر قسمت، تقریباً چند درصد از هوش مصنوعی استفاده شده است؟</a:t>
            </a:r>
            <a:r>
              <a:rPr kumimoji="0" lang="fa-IR" sz="1400" b="1" i="0" u="none" strike="noStrike" kern="1200" cap="none" spc="0" normalizeH="0" baseline="0" noProof="0" smtClean="0">
                <a:ln>
                  <a:noFill/>
                </a:ln>
                <a:solidFill>
                  <a:prstClr val="black"/>
                </a:solidFill>
                <a:effectLst/>
                <a:uLnTx/>
                <a:uFillTx/>
                <a:latin typeface="Calibri Light" panose="020F0302020204030204"/>
                <a:ea typeface="+mn-ea"/>
                <a:cs typeface="B Nazanin" pitchFamily="2" charset="-78"/>
              </a:rPr>
              <a:t>)</a:t>
            </a:r>
          </a:p>
          <a:p>
            <a:pPr marL="0" marR="0" lvl="0" indent="0" algn="r" defTabSz="914400" rtl="1" eaLnBrk="1" fontAlgn="auto" latinLnBrk="0" hangingPunct="1">
              <a:lnSpc>
                <a:spcPct val="100000"/>
              </a:lnSpc>
              <a:spcBef>
                <a:spcPct val="20000"/>
              </a:spcBef>
              <a:spcAft>
                <a:spcPts val="0"/>
              </a:spcAft>
              <a:buClrTx/>
              <a:buSzTx/>
              <a:buFont typeface="Arial" pitchFamily="34" charset="0"/>
              <a:buNone/>
              <a:tabLst/>
              <a:defRPr/>
            </a:pPr>
            <a:endParaRPr kumimoji="0" lang="fa-IR" sz="1600" b="1" i="0" u="none" strike="noStrike" kern="1200" cap="none" spc="0" normalizeH="0" baseline="0" noProof="0" smtClean="0">
              <a:ln>
                <a:noFill/>
              </a:ln>
              <a:solidFill>
                <a:prstClr val="black"/>
              </a:solidFill>
              <a:effectLst/>
              <a:uLnTx/>
              <a:uFillTx/>
              <a:latin typeface="Calibri Light" panose="020F0302020204030204"/>
              <a:ea typeface="+mn-ea"/>
              <a:cs typeface="B Nazanin" pitchFamily="2" charset="-78"/>
            </a:endParaRPr>
          </a:p>
          <a:p>
            <a:pPr marL="0" marR="0" lvl="0" indent="0" algn="r" defTabSz="914400" rtl="1" eaLnBrk="1" fontAlgn="auto" latinLnBrk="0" hangingPunct="1">
              <a:lnSpc>
                <a:spcPct val="100000"/>
              </a:lnSpc>
              <a:spcBef>
                <a:spcPct val="20000"/>
              </a:spcBef>
              <a:spcAft>
                <a:spcPts val="0"/>
              </a:spcAft>
              <a:buClrTx/>
              <a:buSzTx/>
              <a:buFont typeface="Arial" pitchFamily="34" charset="0"/>
              <a:buNone/>
              <a:tabLst/>
              <a:defRPr/>
            </a:pPr>
            <a:endParaRPr kumimoji="0" lang="fa-IR" sz="1600" b="1" i="0" u="none" strike="noStrike" kern="1200" cap="none" spc="0" normalizeH="0" baseline="0" noProof="0" smtClean="0">
              <a:ln>
                <a:noFill/>
              </a:ln>
              <a:solidFill>
                <a:prstClr val="black"/>
              </a:solidFill>
              <a:effectLst/>
              <a:uLnTx/>
              <a:uFillTx/>
              <a:latin typeface="Calibri Light" panose="020F0302020204030204"/>
              <a:ea typeface="+mn-ea"/>
              <a:cs typeface="B Nazanin" pitchFamily="2" charset="-78"/>
            </a:endParaRPr>
          </a:p>
          <a:p>
            <a:pPr marL="0" marR="0" lvl="0" indent="0" algn="r" defTabSz="914400" rtl="1" eaLnBrk="1" fontAlgn="auto" latinLnBrk="0" hangingPunct="1">
              <a:lnSpc>
                <a:spcPct val="100000"/>
              </a:lnSpc>
              <a:spcBef>
                <a:spcPct val="20000"/>
              </a:spcBef>
              <a:spcAft>
                <a:spcPts val="0"/>
              </a:spcAft>
              <a:buClrTx/>
              <a:buSzTx/>
              <a:buFont typeface="Arial" pitchFamily="34" charset="0"/>
              <a:buNone/>
              <a:tabLst/>
              <a:defRPr/>
            </a:pPr>
            <a:endParaRPr kumimoji="0" lang="fa-IR" sz="1600" b="1" i="0" u="none" strike="noStrike" kern="1200" cap="none" spc="0" normalizeH="0" baseline="0" noProof="0" dirty="0">
              <a:ln>
                <a:noFill/>
              </a:ln>
              <a:solidFill>
                <a:prstClr val="black"/>
              </a:solidFill>
              <a:effectLst/>
              <a:uLnTx/>
              <a:uFillTx/>
              <a:latin typeface="Calibri Light" panose="020F0302020204030204"/>
              <a:ea typeface="+mn-ea"/>
              <a:cs typeface="B Nazanin" pitchFamily="2" charset="-78"/>
            </a:endParaRPr>
          </a:p>
        </p:txBody>
      </p:sp>
      <p:graphicFrame>
        <p:nvGraphicFramePr>
          <p:cNvPr id="8" name="Table 7">
            <a:extLst>
              <a:ext uri="{FF2B5EF4-FFF2-40B4-BE49-F238E27FC236}">
                <a16:creationId xmlns="" xmlns:a16="http://schemas.microsoft.com/office/drawing/2014/main" id="{6C6A05A5-41B0-4E00-8F93-40A21AB49263}"/>
              </a:ext>
            </a:extLst>
          </p:cNvPr>
          <p:cNvGraphicFramePr>
            <a:graphicFrameLocks noGrp="1"/>
          </p:cNvGraphicFramePr>
          <p:nvPr>
            <p:extLst>
              <p:ext uri="{D42A27DB-BD31-4B8C-83A1-F6EECF244321}">
                <p14:modId xmlns:p14="http://schemas.microsoft.com/office/powerpoint/2010/main" val="1397720706"/>
              </p:ext>
            </p:extLst>
          </p:nvPr>
        </p:nvGraphicFramePr>
        <p:xfrm>
          <a:off x="1663622" y="1929741"/>
          <a:ext cx="9951744" cy="4433506"/>
        </p:xfrm>
        <a:graphic>
          <a:graphicData uri="http://schemas.openxmlformats.org/drawingml/2006/table">
            <a:tbl>
              <a:tblPr firstRow="1" firstCol="1" bandRow="1">
                <a:solidFill>
                  <a:srgbClr val="8064A2">
                    <a:lumMod val="20000"/>
                    <a:lumOff val="80000"/>
                  </a:srgbClr>
                </a:solidFill>
              </a:tblPr>
              <a:tblGrid>
                <a:gridCol w="1305209"/>
                <a:gridCol w="1285103"/>
                <a:gridCol w="1248032">
                  <a:extLst>
                    <a:ext uri="{9D8B030D-6E8A-4147-A177-3AD203B41FA5}">
                      <a16:colId xmlns="" xmlns:a16="http://schemas.microsoft.com/office/drawing/2014/main" val="370221823"/>
                    </a:ext>
                  </a:extLst>
                </a:gridCol>
                <a:gridCol w="1161535"/>
                <a:gridCol w="1421027">
                  <a:extLst>
                    <a:ext uri="{9D8B030D-6E8A-4147-A177-3AD203B41FA5}">
                      <a16:colId xmlns="" xmlns:a16="http://schemas.microsoft.com/office/drawing/2014/main" val="3182469805"/>
                    </a:ext>
                  </a:extLst>
                </a:gridCol>
                <a:gridCol w="1482811">
                  <a:extLst>
                    <a:ext uri="{9D8B030D-6E8A-4147-A177-3AD203B41FA5}">
                      <a16:colId xmlns="" xmlns:a16="http://schemas.microsoft.com/office/drawing/2014/main" val="1665076968"/>
                    </a:ext>
                  </a:extLst>
                </a:gridCol>
                <a:gridCol w="1655806">
                  <a:extLst>
                    <a:ext uri="{9D8B030D-6E8A-4147-A177-3AD203B41FA5}">
                      <a16:colId xmlns="" xmlns:a16="http://schemas.microsoft.com/office/drawing/2014/main" val="3808188041"/>
                    </a:ext>
                  </a:extLst>
                </a:gridCol>
                <a:gridCol w="392221">
                  <a:extLst>
                    <a:ext uri="{9D8B030D-6E8A-4147-A177-3AD203B41FA5}">
                      <a16:colId xmlns="" xmlns:a16="http://schemas.microsoft.com/office/drawing/2014/main" val="2351972427"/>
                    </a:ext>
                  </a:extLst>
                </a:gridCol>
              </a:tblGrid>
              <a:tr h="838749">
                <a:tc gridSpan="2">
                  <a:txBody>
                    <a:bodyPr/>
                    <a:lstStyle>
                      <a:lvl1pPr marL="0" algn="r" defTabSz="914400" rtl="1" eaLnBrk="1" latinLnBrk="0" hangingPunct="1">
                        <a:defRPr sz="1800" kern="1200">
                          <a:solidFill>
                            <a:schemeClr val="tx1"/>
                          </a:solidFill>
                          <a:latin typeface="Calibri"/>
                        </a:defRPr>
                      </a:lvl1pPr>
                      <a:lvl2pPr marL="457200" algn="r" defTabSz="914400" rtl="1" eaLnBrk="1" latinLnBrk="0" hangingPunct="1">
                        <a:defRPr sz="1800" kern="1200">
                          <a:solidFill>
                            <a:schemeClr val="tx1"/>
                          </a:solidFill>
                          <a:latin typeface="Calibri"/>
                        </a:defRPr>
                      </a:lvl2pPr>
                      <a:lvl3pPr marL="914400" algn="r" defTabSz="914400" rtl="1" eaLnBrk="1" latinLnBrk="0" hangingPunct="1">
                        <a:defRPr sz="1800" kern="1200">
                          <a:solidFill>
                            <a:schemeClr val="tx1"/>
                          </a:solidFill>
                          <a:latin typeface="Calibri"/>
                        </a:defRPr>
                      </a:lvl3pPr>
                      <a:lvl4pPr marL="1371600" algn="r" defTabSz="914400" rtl="1" eaLnBrk="1" latinLnBrk="0" hangingPunct="1">
                        <a:defRPr sz="1800" kern="1200">
                          <a:solidFill>
                            <a:schemeClr val="tx1"/>
                          </a:solidFill>
                          <a:latin typeface="Calibri"/>
                        </a:defRPr>
                      </a:lvl4pPr>
                      <a:lvl5pPr marL="1828800" algn="r" defTabSz="914400" rtl="1" eaLnBrk="1" latinLnBrk="0" hangingPunct="1">
                        <a:defRPr sz="1800" kern="1200">
                          <a:solidFill>
                            <a:schemeClr val="tx1"/>
                          </a:solidFill>
                          <a:latin typeface="Calibri"/>
                        </a:defRPr>
                      </a:lvl5pPr>
                      <a:lvl6pPr marL="2286000" algn="r" defTabSz="914400" rtl="1" eaLnBrk="1" latinLnBrk="0" hangingPunct="1">
                        <a:defRPr sz="1800" kern="1200">
                          <a:solidFill>
                            <a:schemeClr val="tx1"/>
                          </a:solidFill>
                          <a:latin typeface="Calibri"/>
                        </a:defRPr>
                      </a:lvl6pPr>
                      <a:lvl7pPr marL="2743200" algn="r" defTabSz="914400" rtl="1" eaLnBrk="1" latinLnBrk="0" hangingPunct="1">
                        <a:defRPr sz="1800" kern="1200">
                          <a:solidFill>
                            <a:schemeClr val="tx1"/>
                          </a:solidFill>
                          <a:latin typeface="Calibri"/>
                        </a:defRPr>
                      </a:lvl7pPr>
                      <a:lvl8pPr marL="3200400" algn="r" defTabSz="914400" rtl="1" eaLnBrk="1" latinLnBrk="0" hangingPunct="1">
                        <a:defRPr sz="1800" kern="1200">
                          <a:solidFill>
                            <a:schemeClr val="tx1"/>
                          </a:solidFill>
                          <a:latin typeface="Calibri"/>
                        </a:defRPr>
                      </a:lvl8pPr>
                      <a:lvl9pPr marL="3657600" algn="r" defTabSz="914400" rtl="1" eaLnBrk="1" latinLnBrk="0" hangingPunct="1">
                        <a:defRPr sz="1800" kern="1200">
                          <a:solidFill>
                            <a:schemeClr val="tx1"/>
                          </a:solidFill>
                          <a:latin typeface="Calibri"/>
                        </a:defRPr>
                      </a:lvl9pPr>
                    </a:lstStyle>
                    <a:p>
                      <a:pPr marL="0" marR="0" algn="ctr">
                        <a:lnSpc>
                          <a:spcPct val="107000"/>
                        </a:lnSpc>
                        <a:spcBef>
                          <a:spcPts val="0"/>
                        </a:spcBef>
                        <a:spcAft>
                          <a:spcPts val="0"/>
                        </a:spcAft>
                      </a:pPr>
                      <a:r>
                        <a:rPr lang="fa-IR" sz="1200" b="1" dirty="0" smtClean="0">
                          <a:solidFill>
                            <a:schemeClr val="tx1"/>
                          </a:solidFill>
                          <a:effectLst/>
                          <a:latin typeface="Calibri" panose="020F0502020204030204" pitchFamily="34" charset="0"/>
                          <a:ea typeface="Calibri" panose="020F0502020204030204" pitchFamily="34" charset="0"/>
                          <a:cs typeface="B Nazanin" panose="00000400000000000000" pitchFamily="2" charset="-78"/>
                        </a:rPr>
                        <a:t>بررسی</a:t>
                      </a:r>
                      <a:r>
                        <a:rPr lang="fa-IR" sz="1200" b="1" baseline="0" dirty="0" smtClean="0">
                          <a:solidFill>
                            <a:schemeClr val="tx1"/>
                          </a:solidFill>
                          <a:effectLst/>
                          <a:latin typeface="Calibri" panose="020F0502020204030204" pitchFamily="34" charset="0"/>
                          <a:ea typeface="Calibri" panose="020F0502020204030204" pitchFamily="34" charset="0"/>
                          <a:cs typeface="B Nazanin" panose="00000400000000000000" pitchFamily="2" charset="-78"/>
                        </a:rPr>
                        <a:t> کنترلی با</a:t>
                      </a:r>
                      <a:r>
                        <a:rPr lang="fa-IR" sz="1200" b="1" dirty="0" smtClean="0">
                          <a:solidFill>
                            <a:schemeClr val="tx1"/>
                          </a:solidFill>
                          <a:effectLst/>
                          <a:latin typeface="Calibri" panose="020F0502020204030204" pitchFamily="34" charset="0"/>
                          <a:ea typeface="Calibri" panose="020F0502020204030204" pitchFamily="34" charset="0"/>
                          <a:cs typeface="B Nazanin" panose="00000400000000000000" pitchFamily="2" charset="-78"/>
                        </a:rPr>
                        <a:t> </a:t>
                      </a:r>
                      <a:r>
                        <a:rPr lang="fa-IR" sz="1200" b="1" baseline="0" dirty="0" smtClean="0">
                          <a:solidFill>
                            <a:schemeClr val="tx1"/>
                          </a:solidFill>
                          <a:effectLst/>
                          <a:latin typeface="Calibri" panose="020F0502020204030204" pitchFamily="34" charset="0"/>
                          <a:ea typeface="Calibri" panose="020F0502020204030204" pitchFamily="34" charset="0"/>
                          <a:cs typeface="B Nazanin" panose="00000400000000000000" pitchFamily="2" charset="-78"/>
                        </a:rPr>
                        <a:t>ابزار دوم</a:t>
                      </a:r>
                      <a:endParaRPr lang="en-US" sz="1200" b="1" baseline="0" dirty="0" smtClean="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p>
                      <a:pPr marL="0" marR="0" algn="ctr">
                        <a:lnSpc>
                          <a:spcPct val="107000"/>
                        </a:lnSpc>
                        <a:spcBef>
                          <a:spcPts val="0"/>
                        </a:spcBef>
                        <a:spcAft>
                          <a:spcPts val="0"/>
                        </a:spcAft>
                      </a:pPr>
                      <a:r>
                        <a:rPr lang="fa-IR" sz="1200" b="1" baseline="0" dirty="0" smtClean="0">
                          <a:solidFill>
                            <a:schemeClr val="tx1"/>
                          </a:solidFill>
                          <a:effectLst/>
                          <a:latin typeface="Calibri" panose="020F0502020204030204" pitchFamily="34" charset="0"/>
                          <a:ea typeface="Calibri" panose="020F0502020204030204" pitchFamily="34" charset="0"/>
                          <a:cs typeface="B Nazanin" panose="00000400000000000000" pitchFamily="2" charset="-78"/>
                        </a:rPr>
                        <a:t> هوش مصنوعی </a:t>
                      </a:r>
                    </a:p>
                    <a:p>
                      <a:pPr marL="0" marR="0" indent="0" algn="ctr" defTabSz="914400" rtl="0" eaLnBrk="1" fontAlgn="auto" latinLnBrk="0" hangingPunct="1">
                        <a:lnSpc>
                          <a:spcPct val="107000"/>
                        </a:lnSpc>
                        <a:spcBef>
                          <a:spcPts val="0"/>
                        </a:spcBef>
                        <a:spcAft>
                          <a:spcPts val="0"/>
                        </a:spcAft>
                        <a:buClrTx/>
                        <a:buSzTx/>
                        <a:buFontTx/>
                        <a:buNone/>
                        <a:tabLst/>
                        <a:defRPr/>
                      </a:pPr>
                      <a:r>
                        <a:rPr lang="fa-IR" sz="1200" dirty="0" smtClean="0">
                          <a:solidFill>
                            <a:srgbClr val="FF0000"/>
                          </a:solidFill>
                          <a:effectLst/>
                          <a:latin typeface="Calibri" panose="020F0502020204030204" pitchFamily="34" charset="0"/>
                          <a:ea typeface="Calibri" panose="020F0502020204030204" pitchFamily="34" charset="0"/>
                          <a:cs typeface="B Nazanin" pitchFamily="2" charset="-78"/>
                        </a:rPr>
                        <a:t>***این قسمت توسط مرکز </a:t>
                      </a:r>
                    </a:p>
                    <a:p>
                      <a:pPr marL="0" marR="0" indent="0" algn="ctr" defTabSz="914400" rtl="0" eaLnBrk="1" fontAlgn="auto" latinLnBrk="0" hangingPunct="1">
                        <a:lnSpc>
                          <a:spcPct val="107000"/>
                        </a:lnSpc>
                        <a:spcBef>
                          <a:spcPts val="0"/>
                        </a:spcBef>
                        <a:spcAft>
                          <a:spcPts val="0"/>
                        </a:spcAft>
                        <a:buClrTx/>
                        <a:buSzTx/>
                        <a:buFontTx/>
                        <a:buNone/>
                        <a:tabLst/>
                        <a:defRPr/>
                      </a:pPr>
                      <a:r>
                        <a:rPr lang="fa-IR" sz="1200" dirty="0" smtClean="0">
                          <a:solidFill>
                            <a:srgbClr val="FF0000"/>
                          </a:solidFill>
                          <a:effectLst/>
                          <a:latin typeface="Calibri" panose="020F0502020204030204" pitchFamily="34" charset="0"/>
                          <a:ea typeface="Calibri" panose="020F0502020204030204" pitchFamily="34" charset="0"/>
                          <a:cs typeface="B Nazanin" pitchFamily="2" charset="-78"/>
                        </a:rPr>
                        <a:t>تکمیل می شود</a:t>
                      </a:r>
                      <a:r>
                        <a:rPr lang="fa-IR" sz="1200" dirty="0" smtClean="0">
                          <a:solidFill>
                            <a:schemeClr val="tx1"/>
                          </a:solidFill>
                          <a:effectLst/>
                          <a:latin typeface="Calibri" panose="020F0502020204030204" pitchFamily="34" charset="0"/>
                          <a:ea typeface="Calibri" panose="020F0502020204030204" pitchFamily="34" charset="0"/>
                          <a:cs typeface="B Nazanin" pitchFamily="2" charset="-78"/>
                        </a:rPr>
                        <a:t>.</a:t>
                      </a:r>
                      <a:endParaRPr lang="en-US" sz="1200" dirty="0" smtClean="0">
                        <a:solidFill>
                          <a:schemeClr val="tx1"/>
                        </a:solidFill>
                        <a:effectLst/>
                        <a:latin typeface="Calibri" panose="020F0502020204030204" pitchFamily="34" charset="0"/>
                        <a:ea typeface="Calibri" panose="020F0502020204030204" pitchFamily="34" charset="0"/>
                        <a:cs typeface="B Nazanin" pitchFamily="2" charset="-78"/>
                      </a:endParaRP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rgbClr val="4BACC6">
                        <a:lumMod val="40000"/>
                        <a:lumOff val="60000"/>
                      </a:srgbClr>
                    </a:solidFill>
                  </a:tcPr>
                </a:tc>
                <a:tc hMerge="1">
                  <a:txBody>
                    <a:bodyPr/>
                    <a:lstStyle/>
                    <a:p>
                      <a:endParaRPr lang="en-US"/>
                    </a:p>
                  </a:txBody>
                  <a:tcPr/>
                </a:tc>
                <a:tc gridSpan="2">
                  <a:txBody>
                    <a:bodyPr/>
                    <a:lstStyle>
                      <a:lvl1pPr marL="0" algn="r" defTabSz="914400" rtl="1" eaLnBrk="1" latinLnBrk="0" hangingPunct="1">
                        <a:defRPr sz="1800" kern="1200">
                          <a:solidFill>
                            <a:schemeClr val="tx1"/>
                          </a:solidFill>
                          <a:latin typeface="Calibri"/>
                        </a:defRPr>
                      </a:lvl1pPr>
                      <a:lvl2pPr marL="457200" algn="r" defTabSz="914400" rtl="1" eaLnBrk="1" latinLnBrk="0" hangingPunct="1">
                        <a:defRPr sz="1800" kern="1200">
                          <a:solidFill>
                            <a:schemeClr val="tx1"/>
                          </a:solidFill>
                          <a:latin typeface="Calibri"/>
                        </a:defRPr>
                      </a:lvl2pPr>
                      <a:lvl3pPr marL="914400" algn="r" defTabSz="914400" rtl="1" eaLnBrk="1" latinLnBrk="0" hangingPunct="1">
                        <a:defRPr sz="1800" kern="1200">
                          <a:solidFill>
                            <a:schemeClr val="tx1"/>
                          </a:solidFill>
                          <a:latin typeface="Calibri"/>
                        </a:defRPr>
                      </a:lvl3pPr>
                      <a:lvl4pPr marL="1371600" algn="r" defTabSz="914400" rtl="1" eaLnBrk="1" latinLnBrk="0" hangingPunct="1">
                        <a:defRPr sz="1800" kern="1200">
                          <a:solidFill>
                            <a:schemeClr val="tx1"/>
                          </a:solidFill>
                          <a:latin typeface="Calibri"/>
                        </a:defRPr>
                      </a:lvl4pPr>
                      <a:lvl5pPr marL="1828800" algn="r" defTabSz="914400" rtl="1" eaLnBrk="1" latinLnBrk="0" hangingPunct="1">
                        <a:defRPr sz="1800" kern="1200">
                          <a:solidFill>
                            <a:schemeClr val="tx1"/>
                          </a:solidFill>
                          <a:latin typeface="Calibri"/>
                        </a:defRPr>
                      </a:lvl5pPr>
                      <a:lvl6pPr marL="2286000" algn="r" defTabSz="914400" rtl="1" eaLnBrk="1" latinLnBrk="0" hangingPunct="1">
                        <a:defRPr sz="1800" kern="1200">
                          <a:solidFill>
                            <a:schemeClr val="tx1"/>
                          </a:solidFill>
                          <a:latin typeface="Calibri"/>
                        </a:defRPr>
                      </a:lvl6pPr>
                      <a:lvl7pPr marL="2743200" algn="r" defTabSz="914400" rtl="1" eaLnBrk="1" latinLnBrk="0" hangingPunct="1">
                        <a:defRPr sz="1800" kern="1200">
                          <a:solidFill>
                            <a:schemeClr val="tx1"/>
                          </a:solidFill>
                          <a:latin typeface="Calibri"/>
                        </a:defRPr>
                      </a:lvl7pPr>
                      <a:lvl8pPr marL="3200400" algn="r" defTabSz="914400" rtl="1" eaLnBrk="1" latinLnBrk="0" hangingPunct="1">
                        <a:defRPr sz="1800" kern="1200">
                          <a:solidFill>
                            <a:schemeClr val="tx1"/>
                          </a:solidFill>
                          <a:latin typeface="Calibri"/>
                        </a:defRPr>
                      </a:lvl8pPr>
                      <a:lvl9pPr marL="3657600" algn="r" defTabSz="914400" rtl="1" eaLnBrk="1" latinLnBrk="0" hangingPunct="1">
                        <a:defRPr sz="1800" kern="1200">
                          <a:solidFill>
                            <a:schemeClr val="tx1"/>
                          </a:solidFill>
                          <a:latin typeface="Calibri"/>
                        </a:defRPr>
                      </a:lvl9pPr>
                    </a:lstStyle>
                    <a:p>
                      <a:pPr marL="0" marR="0" algn="ctr">
                        <a:lnSpc>
                          <a:spcPct val="107000"/>
                        </a:lnSpc>
                        <a:spcBef>
                          <a:spcPts val="0"/>
                        </a:spcBef>
                        <a:spcAft>
                          <a:spcPts val="0"/>
                        </a:spcAft>
                      </a:pPr>
                      <a:r>
                        <a:rPr lang="fa-IR" sz="1200" b="1" dirty="0" smtClean="0">
                          <a:solidFill>
                            <a:schemeClr val="tx1"/>
                          </a:solidFill>
                          <a:effectLst/>
                          <a:latin typeface="Calibri" panose="020F0502020204030204" pitchFamily="34" charset="0"/>
                          <a:ea typeface="Calibri" panose="020F0502020204030204" pitchFamily="34" charset="0"/>
                          <a:cs typeface="B Nazanin" panose="00000400000000000000" pitchFamily="2" charset="-78"/>
                        </a:rPr>
                        <a:t>بررسی کنترلی</a:t>
                      </a:r>
                      <a:r>
                        <a:rPr lang="fa-IR" sz="1200" b="1" baseline="0" dirty="0" smtClean="0">
                          <a:solidFill>
                            <a:schemeClr val="tx1"/>
                          </a:solidFill>
                          <a:effectLst/>
                          <a:latin typeface="Calibri" panose="020F0502020204030204" pitchFamily="34" charset="0"/>
                          <a:ea typeface="Calibri" panose="020F0502020204030204" pitchFamily="34" charset="0"/>
                          <a:cs typeface="B Nazanin" panose="00000400000000000000" pitchFamily="2" charset="-78"/>
                        </a:rPr>
                        <a:t> با</a:t>
                      </a:r>
                      <a:r>
                        <a:rPr lang="fa-IR" sz="1200" b="1" dirty="0" smtClean="0">
                          <a:solidFill>
                            <a:schemeClr val="tx1"/>
                          </a:solidFill>
                          <a:effectLst/>
                          <a:latin typeface="Calibri" panose="020F0502020204030204" pitchFamily="34" charset="0"/>
                          <a:ea typeface="Calibri" panose="020F0502020204030204" pitchFamily="34" charset="0"/>
                          <a:cs typeface="B Nazanin" panose="00000400000000000000" pitchFamily="2" charset="-78"/>
                        </a:rPr>
                        <a:t> </a:t>
                      </a:r>
                      <a:r>
                        <a:rPr lang="fa-IR" sz="1200" b="1" baseline="0" dirty="0" smtClean="0">
                          <a:solidFill>
                            <a:schemeClr val="tx1"/>
                          </a:solidFill>
                          <a:effectLst/>
                          <a:latin typeface="Calibri" panose="020F0502020204030204" pitchFamily="34" charset="0"/>
                          <a:ea typeface="Calibri" panose="020F0502020204030204" pitchFamily="34" charset="0"/>
                          <a:cs typeface="B Nazanin" panose="00000400000000000000" pitchFamily="2" charset="-78"/>
                        </a:rPr>
                        <a:t>ابزار اول</a:t>
                      </a:r>
                      <a:endParaRPr lang="en-US" sz="1200" b="1" baseline="0" dirty="0" smtClean="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p>
                      <a:pPr marL="0" marR="0" algn="ctr">
                        <a:lnSpc>
                          <a:spcPct val="107000"/>
                        </a:lnSpc>
                        <a:spcBef>
                          <a:spcPts val="0"/>
                        </a:spcBef>
                        <a:spcAft>
                          <a:spcPts val="0"/>
                        </a:spcAft>
                      </a:pPr>
                      <a:r>
                        <a:rPr lang="fa-IR" sz="1200" b="1" baseline="0" dirty="0" smtClean="0">
                          <a:solidFill>
                            <a:schemeClr val="tx1"/>
                          </a:solidFill>
                          <a:effectLst/>
                          <a:latin typeface="Calibri" panose="020F0502020204030204" pitchFamily="34" charset="0"/>
                          <a:ea typeface="Calibri" panose="020F0502020204030204" pitchFamily="34" charset="0"/>
                          <a:cs typeface="B Nazanin" panose="00000400000000000000" pitchFamily="2" charset="-78"/>
                        </a:rPr>
                        <a:t> هوش مصنوعی </a:t>
                      </a:r>
                    </a:p>
                    <a:p>
                      <a:pPr marL="0" marR="0" algn="ctr" rtl="1">
                        <a:lnSpc>
                          <a:spcPct val="107000"/>
                        </a:lnSpc>
                        <a:spcBef>
                          <a:spcPts val="0"/>
                        </a:spcBef>
                        <a:spcAft>
                          <a:spcPts val="0"/>
                        </a:spcAft>
                      </a:pPr>
                      <a:r>
                        <a:rPr lang="fa-IR" sz="1200" dirty="0" smtClean="0">
                          <a:solidFill>
                            <a:srgbClr val="FF0000"/>
                          </a:solidFill>
                          <a:effectLst/>
                          <a:latin typeface="Calibri" panose="020F0502020204030204" pitchFamily="34" charset="0"/>
                          <a:ea typeface="Calibri" panose="020F0502020204030204" pitchFamily="34" charset="0"/>
                          <a:cs typeface="B Nazanin" pitchFamily="2" charset="-78"/>
                        </a:rPr>
                        <a:t>***این قسمت توسط مرکز </a:t>
                      </a:r>
                    </a:p>
                    <a:p>
                      <a:pPr marL="0" marR="0" algn="ctr" rtl="1">
                        <a:lnSpc>
                          <a:spcPct val="107000"/>
                        </a:lnSpc>
                        <a:spcBef>
                          <a:spcPts val="0"/>
                        </a:spcBef>
                        <a:spcAft>
                          <a:spcPts val="0"/>
                        </a:spcAft>
                      </a:pPr>
                      <a:r>
                        <a:rPr lang="fa-IR" sz="1200" dirty="0" smtClean="0">
                          <a:solidFill>
                            <a:srgbClr val="FF0000"/>
                          </a:solidFill>
                          <a:effectLst/>
                          <a:latin typeface="Calibri" panose="020F0502020204030204" pitchFamily="34" charset="0"/>
                          <a:ea typeface="Calibri" panose="020F0502020204030204" pitchFamily="34" charset="0"/>
                          <a:cs typeface="B Nazanin" pitchFamily="2" charset="-78"/>
                        </a:rPr>
                        <a:t>تکمیل می شود.</a:t>
                      </a:r>
                      <a:endParaRPr lang="en-US" sz="1200" dirty="0">
                        <a:solidFill>
                          <a:srgbClr val="FF0000"/>
                        </a:solidFill>
                        <a:effectLst/>
                        <a:latin typeface="Calibri" panose="020F0502020204030204" pitchFamily="34" charset="0"/>
                        <a:ea typeface="Calibri" panose="020F0502020204030204" pitchFamily="34" charset="0"/>
                        <a:cs typeface="B Nazanin" pitchFamily="2" charset="-78"/>
                      </a:endParaRP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rgbClr val="4BACC6">
                        <a:lumMod val="40000"/>
                        <a:lumOff val="60000"/>
                      </a:srgbClr>
                    </a:solidFill>
                  </a:tcPr>
                </a:tc>
                <a:tc hMerge="1">
                  <a:txBody>
                    <a:bodyPr/>
                    <a:lstStyle/>
                    <a:p>
                      <a:endParaRPr lang="en-US" dirty="0"/>
                    </a:p>
                  </a:txBody>
                  <a:tcPr/>
                </a:tc>
                <a:tc rowSpan="2">
                  <a:txBody>
                    <a:bodyPr/>
                    <a:lstStyle>
                      <a:lvl1pPr marL="0" algn="r" defTabSz="914400" rtl="1" eaLnBrk="1" latinLnBrk="0" hangingPunct="1">
                        <a:defRPr sz="1800" kern="1200">
                          <a:solidFill>
                            <a:schemeClr val="tx1"/>
                          </a:solidFill>
                          <a:latin typeface="Calibri"/>
                        </a:defRPr>
                      </a:lvl1pPr>
                      <a:lvl2pPr marL="457200" algn="r" defTabSz="914400" rtl="1" eaLnBrk="1" latinLnBrk="0" hangingPunct="1">
                        <a:defRPr sz="1800" kern="1200">
                          <a:solidFill>
                            <a:schemeClr val="tx1"/>
                          </a:solidFill>
                          <a:latin typeface="Calibri"/>
                        </a:defRPr>
                      </a:lvl2pPr>
                      <a:lvl3pPr marL="914400" algn="r" defTabSz="914400" rtl="1" eaLnBrk="1" latinLnBrk="0" hangingPunct="1">
                        <a:defRPr sz="1800" kern="1200">
                          <a:solidFill>
                            <a:schemeClr val="tx1"/>
                          </a:solidFill>
                          <a:latin typeface="Calibri"/>
                        </a:defRPr>
                      </a:lvl3pPr>
                      <a:lvl4pPr marL="1371600" algn="r" defTabSz="914400" rtl="1" eaLnBrk="1" latinLnBrk="0" hangingPunct="1">
                        <a:defRPr sz="1800" kern="1200">
                          <a:solidFill>
                            <a:schemeClr val="tx1"/>
                          </a:solidFill>
                          <a:latin typeface="Calibri"/>
                        </a:defRPr>
                      </a:lvl4pPr>
                      <a:lvl5pPr marL="1828800" algn="r" defTabSz="914400" rtl="1" eaLnBrk="1" latinLnBrk="0" hangingPunct="1">
                        <a:defRPr sz="1800" kern="1200">
                          <a:solidFill>
                            <a:schemeClr val="tx1"/>
                          </a:solidFill>
                          <a:latin typeface="Calibri"/>
                        </a:defRPr>
                      </a:lvl5pPr>
                      <a:lvl6pPr marL="2286000" algn="r" defTabSz="914400" rtl="1" eaLnBrk="1" latinLnBrk="0" hangingPunct="1">
                        <a:defRPr sz="1800" kern="1200">
                          <a:solidFill>
                            <a:schemeClr val="tx1"/>
                          </a:solidFill>
                          <a:latin typeface="Calibri"/>
                        </a:defRPr>
                      </a:lvl6pPr>
                      <a:lvl7pPr marL="2743200" algn="r" defTabSz="914400" rtl="1" eaLnBrk="1" latinLnBrk="0" hangingPunct="1">
                        <a:defRPr sz="1800" kern="1200">
                          <a:solidFill>
                            <a:schemeClr val="tx1"/>
                          </a:solidFill>
                          <a:latin typeface="Calibri"/>
                        </a:defRPr>
                      </a:lvl7pPr>
                      <a:lvl8pPr marL="3200400" algn="r" defTabSz="914400" rtl="1" eaLnBrk="1" latinLnBrk="0" hangingPunct="1">
                        <a:defRPr sz="1800" kern="1200">
                          <a:solidFill>
                            <a:schemeClr val="tx1"/>
                          </a:solidFill>
                          <a:latin typeface="Calibri"/>
                        </a:defRPr>
                      </a:lvl8pPr>
                      <a:lvl9pPr marL="3657600" algn="r" defTabSz="914400" rtl="1" eaLnBrk="1" latinLnBrk="0" hangingPunct="1">
                        <a:defRPr sz="1800" kern="1200">
                          <a:solidFill>
                            <a:schemeClr val="tx1"/>
                          </a:solidFill>
                          <a:latin typeface="Calibri"/>
                        </a:defRPr>
                      </a:lvl9pPr>
                    </a:lstStyle>
                    <a:p>
                      <a:pPr marL="0" marR="0" algn="ctr">
                        <a:lnSpc>
                          <a:spcPct val="107000"/>
                        </a:lnSpc>
                        <a:spcBef>
                          <a:spcPts val="0"/>
                        </a:spcBef>
                        <a:spcAft>
                          <a:spcPts val="0"/>
                        </a:spcAft>
                      </a:pPr>
                      <a:endParaRPr lang="fa-IR" sz="1600" b="1" dirty="0" smtClean="0">
                        <a:solidFill>
                          <a:srgbClr val="000000"/>
                        </a:solidFill>
                        <a:effectLst/>
                        <a:latin typeface="Calibri" panose="020F0502020204030204" pitchFamily="34" charset="0"/>
                        <a:ea typeface="Calibri" panose="020F0502020204030204" pitchFamily="34" charset="0"/>
                        <a:cs typeface="B Nazanin" panose="00000400000000000000" pitchFamily="2" charset="-78"/>
                      </a:endParaRPr>
                    </a:p>
                    <a:p>
                      <a:pPr marL="0" marR="0" lvl="0" indent="0" algn="ctr" defTabSz="914400" rtl="0" eaLnBrk="1" fontAlgn="auto" latinLnBrk="0" hangingPunct="1">
                        <a:lnSpc>
                          <a:spcPct val="107000"/>
                        </a:lnSpc>
                        <a:spcBef>
                          <a:spcPts val="0"/>
                        </a:spcBef>
                        <a:spcAft>
                          <a:spcPts val="0"/>
                        </a:spcAft>
                        <a:buClrTx/>
                        <a:buSzTx/>
                        <a:buFontTx/>
                        <a:buNone/>
                        <a:tabLst/>
                        <a:defRPr/>
                      </a:pPr>
                      <a:r>
                        <a:rPr kumimoji="0" lang="fa-IR" sz="1600" b="1" i="0" u="none" strike="noStrike" kern="1200" cap="none" spc="0" normalizeH="0" baseline="0" noProof="0" dirty="0" smtClean="0">
                          <a:ln>
                            <a:noFill/>
                          </a:ln>
                          <a:solidFill>
                            <a:srgbClr val="000000"/>
                          </a:solidFill>
                          <a:effectLst/>
                          <a:uLnTx/>
                          <a:uFillTx/>
                          <a:latin typeface="Calibri" panose="020F0502020204030204" pitchFamily="34" charset="0"/>
                          <a:ea typeface="Calibri" panose="020F0502020204030204" pitchFamily="34" charset="0"/>
                          <a:cs typeface="B Nazanin" panose="00000400000000000000" pitchFamily="2" charset="-78"/>
                        </a:rPr>
                        <a:t>پاورپوینت</a:t>
                      </a:r>
                    </a:p>
                    <a:p>
                      <a:pPr marL="0" marR="0" lvl="0" indent="0" algn="ctr" defTabSz="914400" rtl="0" eaLnBrk="1" fontAlgn="auto" latinLnBrk="0" hangingPunct="1">
                        <a:lnSpc>
                          <a:spcPct val="107000"/>
                        </a:lnSpc>
                        <a:spcBef>
                          <a:spcPts val="0"/>
                        </a:spcBef>
                        <a:spcAft>
                          <a:spcPts val="0"/>
                        </a:spcAft>
                        <a:buClrTx/>
                        <a:buSzTx/>
                        <a:buFontTx/>
                        <a:buNone/>
                        <a:tabLst/>
                        <a:defRPr/>
                      </a:pPr>
                      <a:r>
                        <a:rPr kumimoji="0" lang="fa-IR" sz="1200" b="0" i="0" u="none" strike="noStrike" kern="1200" cap="none" spc="0" normalizeH="0" baseline="0" noProof="0" dirty="0" smtClean="0">
                          <a:ln>
                            <a:noFill/>
                          </a:ln>
                          <a:solidFill>
                            <a:prstClr val="black"/>
                          </a:solidFill>
                          <a:effectLst/>
                          <a:uLnTx/>
                          <a:uFillTx/>
                          <a:latin typeface="Calibri" panose="020F0502020204030204" pitchFamily="34" charset="0"/>
                          <a:ea typeface="Calibri" panose="020F0502020204030204" pitchFamily="34" charset="0"/>
                          <a:cs typeface="B Nazanin" panose="00000400000000000000" pitchFamily="2" charset="-78"/>
                        </a:rPr>
                        <a:t>*این قسمت توسط دانشجو تکمیل می شود. </a:t>
                      </a:r>
                      <a:r>
                        <a:rPr kumimoji="0" lang="fa-IR" sz="1600" b="1" i="0" u="none" strike="noStrike" kern="1200" cap="none" spc="0" normalizeH="0" baseline="0" noProof="0" dirty="0" smtClean="0">
                          <a:ln>
                            <a:noFill/>
                          </a:ln>
                          <a:solidFill>
                            <a:prstClr val="black"/>
                          </a:solidFill>
                          <a:effectLst/>
                          <a:uLnTx/>
                          <a:uFillTx/>
                          <a:latin typeface="Calibri" panose="020F0502020204030204" pitchFamily="34" charset="0"/>
                          <a:ea typeface="Calibri" panose="020F0502020204030204" pitchFamily="34" charset="0"/>
                          <a:cs typeface="B Nazanin" panose="00000400000000000000" pitchFamily="2" charset="-78"/>
                        </a:rPr>
                        <a:t>%</a:t>
                      </a:r>
                      <a:endParaRPr kumimoji="0" lang="en-US" sz="1600" b="1" i="0" u="none" strike="noStrike" kern="1200" cap="none" spc="0" normalizeH="0" baseline="0" noProof="0" dirty="0" smtClean="0">
                        <a:ln>
                          <a:noFill/>
                        </a:ln>
                        <a:solidFill>
                          <a:prstClr val="black"/>
                        </a:solidFill>
                        <a:effectLst/>
                        <a:uLnTx/>
                        <a:uFillTx/>
                        <a:latin typeface="Calibri" panose="020F0502020204030204" pitchFamily="34" charset="0"/>
                        <a:ea typeface="Calibri" panose="020F0502020204030204" pitchFamily="34" charset="0"/>
                        <a:cs typeface="B Nazanin" panose="00000400000000000000" pitchFamily="2" charset="-78"/>
                      </a:endParaRP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tc rowSpan="2">
                  <a:txBody>
                    <a:bodyPr/>
                    <a:lstStyle>
                      <a:lvl1pPr marL="0" algn="r" defTabSz="914400" rtl="1" eaLnBrk="1" latinLnBrk="0" hangingPunct="1">
                        <a:defRPr sz="1800" kern="1200">
                          <a:solidFill>
                            <a:schemeClr val="tx1"/>
                          </a:solidFill>
                          <a:latin typeface="Calibri"/>
                        </a:defRPr>
                      </a:lvl1pPr>
                      <a:lvl2pPr marL="457200" algn="r" defTabSz="914400" rtl="1" eaLnBrk="1" latinLnBrk="0" hangingPunct="1">
                        <a:defRPr sz="1800" kern="1200">
                          <a:solidFill>
                            <a:schemeClr val="tx1"/>
                          </a:solidFill>
                          <a:latin typeface="Calibri"/>
                        </a:defRPr>
                      </a:lvl2pPr>
                      <a:lvl3pPr marL="914400" algn="r" defTabSz="914400" rtl="1" eaLnBrk="1" latinLnBrk="0" hangingPunct="1">
                        <a:defRPr sz="1800" kern="1200">
                          <a:solidFill>
                            <a:schemeClr val="tx1"/>
                          </a:solidFill>
                          <a:latin typeface="Calibri"/>
                        </a:defRPr>
                      </a:lvl3pPr>
                      <a:lvl4pPr marL="1371600" algn="r" defTabSz="914400" rtl="1" eaLnBrk="1" latinLnBrk="0" hangingPunct="1">
                        <a:defRPr sz="1800" kern="1200">
                          <a:solidFill>
                            <a:schemeClr val="tx1"/>
                          </a:solidFill>
                          <a:latin typeface="Calibri"/>
                        </a:defRPr>
                      </a:lvl4pPr>
                      <a:lvl5pPr marL="1828800" algn="r" defTabSz="914400" rtl="1" eaLnBrk="1" latinLnBrk="0" hangingPunct="1">
                        <a:defRPr sz="1800" kern="1200">
                          <a:solidFill>
                            <a:schemeClr val="tx1"/>
                          </a:solidFill>
                          <a:latin typeface="Calibri"/>
                        </a:defRPr>
                      </a:lvl5pPr>
                      <a:lvl6pPr marL="2286000" algn="r" defTabSz="914400" rtl="1" eaLnBrk="1" latinLnBrk="0" hangingPunct="1">
                        <a:defRPr sz="1800" kern="1200">
                          <a:solidFill>
                            <a:schemeClr val="tx1"/>
                          </a:solidFill>
                          <a:latin typeface="Calibri"/>
                        </a:defRPr>
                      </a:lvl6pPr>
                      <a:lvl7pPr marL="2743200" algn="r" defTabSz="914400" rtl="1" eaLnBrk="1" latinLnBrk="0" hangingPunct="1">
                        <a:defRPr sz="1800" kern="1200">
                          <a:solidFill>
                            <a:schemeClr val="tx1"/>
                          </a:solidFill>
                          <a:latin typeface="Calibri"/>
                        </a:defRPr>
                      </a:lvl7pPr>
                      <a:lvl8pPr marL="3200400" algn="r" defTabSz="914400" rtl="1" eaLnBrk="1" latinLnBrk="0" hangingPunct="1">
                        <a:defRPr sz="1800" kern="1200">
                          <a:solidFill>
                            <a:schemeClr val="tx1"/>
                          </a:solidFill>
                          <a:latin typeface="Calibri"/>
                        </a:defRPr>
                      </a:lvl8pPr>
                      <a:lvl9pPr marL="3657600" algn="r" defTabSz="914400" rtl="1" eaLnBrk="1" latinLnBrk="0" hangingPunct="1">
                        <a:defRPr sz="1800" kern="1200">
                          <a:solidFill>
                            <a:schemeClr val="tx1"/>
                          </a:solidFill>
                          <a:latin typeface="Calibri"/>
                        </a:defRPr>
                      </a:lvl9pPr>
                    </a:lstStyle>
                    <a:p>
                      <a:pPr marL="0" marR="0" lvl="0" indent="0" algn="ctr" defTabSz="914400" rtl="1" eaLnBrk="1" fontAlgn="auto" latinLnBrk="0" hangingPunct="1">
                        <a:lnSpc>
                          <a:spcPct val="107000"/>
                        </a:lnSpc>
                        <a:spcBef>
                          <a:spcPts val="0"/>
                        </a:spcBef>
                        <a:spcAft>
                          <a:spcPts val="0"/>
                        </a:spcAft>
                        <a:buClrTx/>
                        <a:buSzTx/>
                        <a:buFontTx/>
                        <a:buNone/>
                        <a:tabLst/>
                        <a:defRPr/>
                      </a:pPr>
                      <a:endParaRPr kumimoji="0" lang="fa-IR" sz="1600" b="1" i="0" u="none" strike="noStrike" kern="1200" cap="none" spc="0" normalizeH="0" baseline="0" noProof="0" dirty="0" smtClean="0">
                        <a:ln>
                          <a:noFill/>
                        </a:ln>
                        <a:solidFill>
                          <a:srgbClr val="000000"/>
                        </a:solidFill>
                        <a:effectLst/>
                        <a:uLnTx/>
                        <a:uFillTx/>
                        <a:latin typeface="Calibri" panose="020F0502020204030204" pitchFamily="34" charset="0"/>
                        <a:ea typeface="Calibri" panose="020F0502020204030204" pitchFamily="34" charset="0"/>
                        <a:cs typeface="B Nazanin" panose="00000400000000000000" pitchFamily="2" charset="-78"/>
                      </a:endParaRPr>
                    </a:p>
                    <a:p>
                      <a:pPr marL="0" marR="0" lvl="0" indent="0" algn="ctr" defTabSz="914400" rtl="1" eaLnBrk="1" fontAlgn="auto" latinLnBrk="0" hangingPunct="1">
                        <a:lnSpc>
                          <a:spcPct val="107000"/>
                        </a:lnSpc>
                        <a:spcBef>
                          <a:spcPts val="0"/>
                        </a:spcBef>
                        <a:spcAft>
                          <a:spcPts val="0"/>
                        </a:spcAft>
                        <a:buClrTx/>
                        <a:buSzTx/>
                        <a:buFontTx/>
                        <a:buNone/>
                        <a:tabLst/>
                        <a:defRPr/>
                      </a:pPr>
                      <a:r>
                        <a:rPr kumimoji="0" lang="fa-IR" sz="1600" b="1" i="0" u="none" strike="noStrike" kern="1200" cap="none" spc="0" normalizeH="0" baseline="0" noProof="0" dirty="0" smtClean="0">
                          <a:ln>
                            <a:noFill/>
                          </a:ln>
                          <a:solidFill>
                            <a:srgbClr val="000000"/>
                          </a:solidFill>
                          <a:effectLst/>
                          <a:uLnTx/>
                          <a:uFillTx/>
                          <a:latin typeface="Calibri" panose="020F0502020204030204" pitchFamily="34" charset="0"/>
                          <a:ea typeface="Calibri" panose="020F0502020204030204" pitchFamily="34" charset="0"/>
                          <a:cs typeface="B Nazanin" panose="00000400000000000000" pitchFamily="2" charset="-78"/>
                        </a:rPr>
                        <a:t>فایل ورد</a:t>
                      </a:r>
                    </a:p>
                    <a:p>
                      <a:pPr marL="0" marR="0" lvl="0" indent="0" algn="ctr" defTabSz="914400" rtl="0" eaLnBrk="1" fontAlgn="auto" latinLnBrk="0" hangingPunct="1">
                        <a:lnSpc>
                          <a:spcPct val="107000"/>
                        </a:lnSpc>
                        <a:spcBef>
                          <a:spcPts val="0"/>
                        </a:spcBef>
                        <a:spcAft>
                          <a:spcPts val="0"/>
                        </a:spcAft>
                        <a:buClrTx/>
                        <a:buSzTx/>
                        <a:buFontTx/>
                        <a:buNone/>
                        <a:tabLst/>
                        <a:defRPr/>
                      </a:pPr>
                      <a:r>
                        <a:rPr kumimoji="0" lang="fa-IR" sz="1200" b="0" i="0" u="none" strike="noStrike" kern="1200" cap="none" spc="0" normalizeH="0" baseline="0" noProof="0" dirty="0" smtClean="0">
                          <a:ln>
                            <a:noFill/>
                          </a:ln>
                          <a:solidFill>
                            <a:prstClr val="black"/>
                          </a:solidFill>
                          <a:effectLst/>
                          <a:uLnTx/>
                          <a:uFillTx/>
                          <a:latin typeface="Calibri" panose="020F0502020204030204" pitchFamily="34" charset="0"/>
                          <a:ea typeface="Calibri" panose="020F0502020204030204" pitchFamily="34" charset="0"/>
                          <a:cs typeface="B Nazanin" panose="00000400000000000000" pitchFamily="2" charset="-78"/>
                        </a:rPr>
                        <a:t>*این قسمت توسط دانشجو تکمیل می شود. </a:t>
                      </a:r>
                      <a:r>
                        <a:rPr kumimoji="0" lang="fa-IR" sz="1600" b="1" i="0" u="none" strike="noStrike" kern="1200" cap="none" spc="0" normalizeH="0" baseline="0" noProof="0" dirty="0" smtClean="0">
                          <a:ln>
                            <a:noFill/>
                          </a:ln>
                          <a:solidFill>
                            <a:prstClr val="black"/>
                          </a:solidFill>
                          <a:effectLst/>
                          <a:uLnTx/>
                          <a:uFillTx/>
                          <a:latin typeface="Calibri" panose="020F0502020204030204" pitchFamily="34" charset="0"/>
                          <a:ea typeface="Calibri" panose="020F0502020204030204" pitchFamily="34" charset="0"/>
                          <a:cs typeface="B Nazanin" panose="00000400000000000000" pitchFamily="2" charset="-78"/>
                        </a:rPr>
                        <a:t>%</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tc rowSpan="2">
                  <a:txBody>
                    <a:bodyPr/>
                    <a:lstStyle>
                      <a:lvl1pPr marL="0" algn="r" defTabSz="914400" rtl="1" eaLnBrk="1" latinLnBrk="0" hangingPunct="1">
                        <a:defRPr sz="1800" kern="1200">
                          <a:solidFill>
                            <a:schemeClr val="tx1"/>
                          </a:solidFill>
                          <a:latin typeface="Calibri"/>
                        </a:defRPr>
                      </a:lvl1pPr>
                      <a:lvl2pPr marL="457200" algn="r" defTabSz="914400" rtl="1" eaLnBrk="1" latinLnBrk="0" hangingPunct="1">
                        <a:defRPr sz="1800" kern="1200">
                          <a:solidFill>
                            <a:schemeClr val="tx1"/>
                          </a:solidFill>
                          <a:latin typeface="Calibri"/>
                        </a:defRPr>
                      </a:lvl2pPr>
                      <a:lvl3pPr marL="914400" algn="r" defTabSz="914400" rtl="1" eaLnBrk="1" latinLnBrk="0" hangingPunct="1">
                        <a:defRPr sz="1800" kern="1200">
                          <a:solidFill>
                            <a:schemeClr val="tx1"/>
                          </a:solidFill>
                          <a:latin typeface="Calibri"/>
                        </a:defRPr>
                      </a:lvl3pPr>
                      <a:lvl4pPr marL="1371600" algn="r" defTabSz="914400" rtl="1" eaLnBrk="1" latinLnBrk="0" hangingPunct="1">
                        <a:defRPr sz="1800" kern="1200">
                          <a:solidFill>
                            <a:schemeClr val="tx1"/>
                          </a:solidFill>
                          <a:latin typeface="Calibri"/>
                        </a:defRPr>
                      </a:lvl4pPr>
                      <a:lvl5pPr marL="1828800" algn="r" defTabSz="914400" rtl="1" eaLnBrk="1" latinLnBrk="0" hangingPunct="1">
                        <a:defRPr sz="1800" kern="1200">
                          <a:solidFill>
                            <a:schemeClr val="tx1"/>
                          </a:solidFill>
                          <a:latin typeface="Calibri"/>
                        </a:defRPr>
                      </a:lvl5pPr>
                      <a:lvl6pPr marL="2286000" algn="r" defTabSz="914400" rtl="1" eaLnBrk="1" latinLnBrk="0" hangingPunct="1">
                        <a:defRPr sz="1800" kern="1200">
                          <a:solidFill>
                            <a:schemeClr val="tx1"/>
                          </a:solidFill>
                          <a:latin typeface="Calibri"/>
                        </a:defRPr>
                      </a:lvl6pPr>
                      <a:lvl7pPr marL="2743200" algn="r" defTabSz="914400" rtl="1" eaLnBrk="1" latinLnBrk="0" hangingPunct="1">
                        <a:defRPr sz="1800" kern="1200">
                          <a:solidFill>
                            <a:schemeClr val="tx1"/>
                          </a:solidFill>
                          <a:latin typeface="Calibri"/>
                        </a:defRPr>
                      </a:lvl7pPr>
                      <a:lvl8pPr marL="3200400" algn="r" defTabSz="914400" rtl="1" eaLnBrk="1" latinLnBrk="0" hangingPunct="1">
                        <a:defRPr sz="1800" kern="1200">
                          <a:solidFill>
                            <a:schemeClr val="tx1"/>
                          </a:solidFill>
                          <a:latin typeface="Calibri"/>
                        </a:defRPr>
                      </a:lvl8pPr>
                      <a:lvl9pPr marL="3657600" algn="r" defTabSz="914400" rtl="1" eaLnBrk="1" latinLnBrk="0" hangingPunct="1">
                        <a:defRPr sz="1800" kern="1200">
                          <a:solidFill>
                            <a:schemeClr val="tx1"/>
                          </a:solidFill>
                          <a:latin typeface="Calibri"/>
                        </a:defRPr>
                      </a:lvl9pPr>
                    </a:lstStyle>
                    <a:p>
                      <a:pPr marL="0" marR="0" algn="r">
                        <a:lnSpc>
                          <a:spcPct val="107000"/>
                        </a:lnSpc>
                        <a:spcBef>
                          <a:spcPts val="0"/>
                        </a:spcBef>
                        <a:spcAft>
                          <a:spcPts val="0"/>
                        </a:spcAft>
                      </a:pPr>
                      <a:endParaRPr lang="fa-IR" sz="1600" b="1" dirty="0" smtClean="0">
                        <a:solidFill>
                          <a:srgbClr val="000000"/>
                        </a:solidFill>
                        <a:effectLst/>
                        <a:latin typeface="Calibri" panose="020F0502020204030204" pitchFamily="34" charset="0"/>
                        <a:ea typeface="Calibri" panose="020F0502020204030204" pitchFamily="34" charset="0"/>
                        <a:cs typeface="B Nazanin" panose="00000400000000000000" pitchFamily="2" charset="-78"/>
                      </a:endParaRPr>
                    </a:p>
                    <a:p>
                      <a:pPr marL="0" marR="0" algn="r">
                        <a:lnSpc>
                          <a:spcPct val="107000"/>
                        </a:lnSpc>
                        <a:spcBef>
                          <a:spcPts val="0"/>
                        </a:spcBef>
                        <a:spcAft>
                          <a:spcPts val="0"/>
                        </a:spcAft>
                      </a:pPr>
                      <a:r>
                        <a:rPr lang="fa-IR" sz="1600" b="1" dirty="0" smtClean="0">
                          <a:solidFill>
                            <a:srgbClr val="000000"/>
                          </a:solidFill>
                          <a:effectLst/>
                          <a:latin typeface="Calibri" panose="020F0502020204030204" pitchFamily="34" charset="0"/>
                          <a:ea typeface="Calibri" panose="020F0502020204030204" pitchFamily="34" charset="0"/>
                          <a:cs typeface="B Nazanin" panose="00000400000000000000" pitchFamily="2" charset="-78"/>
                        </a:rPr>
                        <a:t> </a:t>
                      </a:r>
                      <a:r>
                        <a:rPr lang="fa-IR" sz="1600" b="1" baseline="0" dirty="0" smtClean="0">
                          <a:solidFill>
                            <a:srgbClr val="000000"/>
                          </a:solidFill>
                          <a:effectLst/>
                          <a:latin typeface="Calibri" panose="020F0502020204030204" pitchFamily="34" charset="0"/>
                          <a:ea typeface="Calibri" panose="020F0502020204030204" pitchFamily="34" charset="0"/>
                          <a:cs typeface="B Nazanin" panose="00000400000000000000" pitchFamily="2" charset="-78"/>
                        </a:rPr>
                        <a:t>  </a:t>
                      </a:r>
                    </a:p>
                    <a:p>
                      <a:pPr marL="0" marR="0" algn="r">
                        <a:lnSpc>
                          <a:spcPct val="107000"/>
                        </a:lnSpc>
                        <a:spcBef>
                          <a:spcPts val="0"/>
                        </a:spcBef>
                        <a:spcAft>
                          <a:spcPts val="0"/>
                        </a:spcAft>
                      </a:pPr>
                      <a:r>
                        <a:rPr lang="fa-IR" sz="1600" b="1" baseline="0" dirty="0" smtClean="0">
                          <a:solidFill>
                            <a:srgbClr val="000000"/>
                          </a:solidFill>
                          <a:effectLst/>
                          <a:latin typeface="Calibri" panose="020F0502020204030204" pitchFamily="34" charset="0"/>
                          <a:ea typeface="Calibri" panose="020F0502020204030204" pitchFamily="34" charset="0"/>
                          <a:cs typeface="B Nazanin" panose="00000400000000000000" pitchFamily="2" charset="-78"/>
                        </a:rPr>
                        <a:t>       </a:t>
                      </a:r>
                      <a:r>
                        <a:rPr lang="fa-IR" sz="1600" b="1" dirty="0" smtClean="0">
                          <a:solidFill>
                            <a:srgbClr val="000000"/>
                          </a:solidFill>
                          <a:effectLst/>
                          <a:latin typeface="Calibri" panose="020F0502020204030204" pitchFamily="34" charset="0"/>
                          <a:ea typeface="Calibri" panose="020F0502020204030204" pitchFamily="34" charset="0"/>
                          <a:cs typeface="B Nazanin" panose="00000400000000000000" pitchFamily="2" charset="-78"/>
                        </a:rPr>
                        <a:t> قسمت</a:t>
                      </a:r>
                      <a:r>
                        <a:rPr lang="fa-IR" sz="1600" b="1" baseline="0" dirty="0" smtClean="0">
                          <a:solidFill>
                            <a:srgbClr val="000000"/>
                          </a:solidFill>
                          <a:effectLst/>
                          <a:latin typeface="Calibri" panose="020F0502020204030204" pitchFamily="34" charset="0"/>
                          <a:ea typeface="Calibri" panose="020F0502020204030204" pitchFamily="34" charset="0"/>
                          <a:cs typeface="B Nazanin" panose="00000400000000000000" pitchFamily="2" charset="-78"/>
                        </a:rPr>
                        <a:t> ها</a:t>
                      </a:r>
                    </a:p>
                    <a:p>
                      <a:pPr marL="0" marR="0" algn="r">
                        <a:lnSpc>
                          <a:spcPct val="107000"/>
                        </a:lnSpc>
                        <a:spcBef>
                          <a:spcPts val="0"/>
                        </a:spcBef>
                        <a:spcAft>
                          <a:spcPts val="0"/>
                        </a:spcAft>
                      </a:pPr>
                      <a:endParaRPr lang="en-US" sz="1100" dirty="0">
                        <a:effectLst/>
                        <a:latin typeface="Calibri" panose="020F0502020204030204" pitchFamily="34" charset="0"/>
                        <a:ea typeface="Calibri" panose="020F0502020204030204" pitchFamily="34" charset="0"/>
                        <a:cs typeface="B Nazanin" panose="00000400000000000000" pitchFamily="2" charset="-78"/>
                      </a:endParaRP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tc rowSpan="2">
                  <a:txBody>
                    <a:bodyPr/>
                    <a:lstStyle>
                      <a:lvl1pPr marL="0" algn="r" defTabSz="914400" rtl="1" eaLnBrk="1" latinLnBrk="0" hangingPunct="1">
                        <a:defRPr sz="1800" kern="1200">
                          <a:solidFill>
                            <a:schemeClr val="tx1"/>
                          </a:solidFill>
                          <a:latin typeface="Calibri"/>
                        </a:defRPr>
                      </a:lvl1pPr>
                      <a:lvl2pPr marL="457200" algn="r" defTabSz="914400" rtl="1" eaLnBrk="1" latinLnBrk="0" hangingPunct="1">
                        <a:defRPr sz="1800" kern="1200">
                          <a:solidFill>
                            <a:schemeClr val="tx1"/>
                          </a:solidFill>
                          <a:latin typeface="Calibri"/>
                        </a:defRPr>
                      </a:lvl2pPr>
                      <a:lvl3pPr marL="914400" algn="r" defTabSz="914400" rtl="1" eaLnBrk="1" latinLnBrk="0" hangingPunct="1">
                        <a:defRPr sz="1800" kern="1200">
                          <a:solidFill>
                            <a:schemeClr val="tx1"/>
                          </a:solidFill>
                          <a:latin typeface="Calibri"/>
                        </a:defRPr>
                      </a:lvl3pPr>
                      <a:lvl4pPr marL="1371600" algn="r" defTabSz="914400" rtl="1" eaLnBrk="1" latinLnBrk="0" hangingPunct="1">
                        <a:defRPr sz="1800" kern="1200">
                          <a:solidFill>
                            <a:schemeClr val="tx1"/>
                          </a:solidFill>
                          <a:latin typeface="Calibri"/>
                        </a:defRPr>
                      </a:lvl4pPr>
                      <a:lvl5pPr marL="1828800" algn="r" defTabSz="914400" rtl="1" eaLnBrk="1" latinLnBrk="0" hangingPunct="1">
                        <a:defRPr sz="1800" kern="1200">
                          <a:solidFill>
                            <a:schemeClr val="tx1"/>
                          </a:solidFill>
                          <a:latin typeface="Calibri"/>
                        </a:defRPr>
                      </a:lvl5pPr>
                      <a:lvl6pPr marL="2286000" algn="r" defTabSz="914400" rtl="1" eaLnBrk="1" latinLnBrk="0" hangingPunct="1">
                        <a:defRPr sz="1800" kern="1200">
                          <a:solidFill>
                            <a:schemeClr val="tx1"/>
                          </a:solidFill>
                          <a:latin typeface="Calibri"/>
                        </a:defRPr>
                      </a:lvl6pPr>
                      <a:lvl7pPr marL="2743200" algn="r" defTabSz="914400" rtl="1" eaLnBrk="1" latinLnBrk="0" hangingPunct="1">
                        <a:defRPr sz="1800" kern="1200">
                          <a:solidFill>
                            <a:schemeClr val="tx1"/>
                          </a:solidFill>
                          <a:latin typeface="Calibri"/>
                        </a:defRPr>
                      </a:lvl7pPr>
                      <a:lvl8pPr marL="3200400" algn="r" defTabSz="914400" rtl="1" eaLnBrk="1" latinLnBrk="0" hangingPunct="1">
                        <a:defRPr sz="1800" kern="1200">
                          <a:solidFill>
                            <a:schemeClr val="tx1"/>
                          </a:solidFill>
                          <a:latin typeface="Calibri"/>
                        </a:defRPr>
                      </a:lvl8pPr>
                      <a:lvl9pPr marL="3657600" algn="r" defTabSz="914400" rtl="1" eaLnBrk="1" latinLnBrk="0" hangingPunct="1">
                        <a:defRPr sz="1800" kern="1200">
                          <a:solidFill>
                            <a:schemeClr val="tx1"/>
                          </a:solidFill>
                          <a:latin typeface="Calibri"/>
                        </a:defRPr>
                      </a:lvl9pPr>
                    </a:lstStyle>
                    <a:p>
                      <a:pPr marL="0" marR="0" algn="ctr">
                        <a:lnSpc>
                          <a:spcPct val="107000"/>
                        </a:lnSpc>
                        <a:spcBef>
                          <a:spcPts val="0"/>
                        </a:spcBef>
                        <a:spcAft>
                          <a:spcPts val="0"/>
                        </a:spcAft>
                      </a:pPr>
                      <a:endParaRPr lang="fa-IR" sz="1200" b="1" dirty="0" smtClean="0">
                        <a:solidFill>
                          <a:srgbClr val="000000"/>
                        </a:solidFill>
                        <a:effectLst/>
                        <a:latin typeface="Calibri" panose="020F0502020204030204" pitchFamily="34" charset="0"/>
                        <a:ea typeface="Calibri" panose="020F0502020204030204" pitchFamily="34" charset="0"/>
                        <a:cs typeface="B Nazanin" panose="00000400000000000000" pitchFamily="2" charset="-78"/>
                      </a:endParaRPr>
                    </a:p>
                    <a:p>
                      <a:pPr marL="0" marR="0" algn="ctr">
                        <a:lnSpc>
                          <a:spcPct val="107000"/>
                        </a:lnSpc>
                        <a:spcBef>
                          <a:spcPts val="0"/>
                        </a:spcBef>
                        <a:spcAft>
                          <a:spcPts val="0"/>
                        </a:spcAft>
                      </a:pPr>
                      <a:endParaRPr lang="fa-IR" sz="1200" b="1" dirty="0" smtClean="0">
                        <a:solidFill>
                          <a:srgbClr val="000000"/>
                        </a:solidFill>
                        <a:effectLst/>
                        <a:latin typeface="Calibri" panose="020F0502020204030204" pitchFamily="34" charset="0"/>
                        <a:ea typeface="Calibri" panose="020F0502020204030204" pitchFamily="34" charset="0"/>
                        <a:cs typeface="B Nazanin" panose="00000400000000000000" pitchFamily="2" charset="-78"/>
                      </a:endParaRPr>
                    </a:p>
                    <a:p>
                      <a:pPr marL="0" marR="0" algn="ctr">
                        <a:lnSpc>
                          <a:spcPct val="107000"/>
                        </a:lnSpc>
                        <a:spcBef>
                          <a:spcPts val="0"/>
                        </a:spcBef>
                        <a:spcAft>
                          <a:spcPts val="0"/>
                        </a:spcAft>
                      </a:pPr>
                      <a:r>
                        <a:rPr lang="fa-IR" sz="1200" b="1" dirty="0" smtClean="0">
                          <a:solidFill>
                            <a:srgbClr val="000000"/>
                          </a:solidFill>
                          <a:effectLst/>
                          <a:latin typeface="Calibri" panose="020F0502020204030204" pitchFamily="34" charset="0"/>
                          <a:ea typeface="Calibri" panose="020F0502020204030204" pitchFamily="34" charset="0"/>
                          <a:cs typeface="B Nazanin" panose="00000400000000000000" pitchFamily="2" charset="-78"/>
                        </a:rPr>
                        <a:t>ردیف</a:t>
                      </a:r>
                    </a:p>
                    <a:p>
                      <a:pPr marL="0" marR="0" algn="ctr">
                        <a:lnSpc>
                          <a:spcPct val="107000"/>
                        </a:lnSpc>
                        <a:spcBef>
                          <a:spcPts val="0"/>
                        </a:spcBef>
                        <a:spcAft>
                          <a:spcPts val="0"/>
                        </a:spcAft>
                      </a:pPr>
                      <a:endParaRPr lang="en-US" sz="1200" dirty="0">
                        <a:effectLst/>
                        <a:latin typeface="Calibri" panose="020F0502020204030204" pitchFamily="34" charset="0"/>
                        <a:ea typeface="Calibri" panose="020F0502020204030204" pitchFamily="34" charset="0"/>
                        <a:cs typeface="B Nazanin" panose="00000400000000000000" pitchFamily="2" charset="-78"/>
                      </a:endParaRP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extLst>
                  <a:ext uri="{0D108BD9-81ED-4DB2-BD59-A6C34878D82A}">
                    <a16:rowId xmlns="" xmlns:a16="http://schemas.microsoft.com/office/drawing/2014/main" val="385101052"/>
                  </a:ext>
                </a:extLst>
              </a:tr>
              <a:tr h="406270">
                <a:tc>
                  <a:txBody>
                    <a:bodyPr/>
                    <a:lstStyle>
                      <a:lvl1pPr marL="0" algn="r" defTabSz="914400" rtl="1" eaLnBrk="1" latinLnBrk="0" hangingPunct="1">
                        <a:defRPr sz="1800" kern="1200">
                          <a:solidFill>
                            <a:schemeClr val="tx1"/>
                          </a:solidFill>
                          <a:latin typeface="Calibri"/>
                        </a:defRPr>
                      </a:lvl1pPr>
                      <a:lvl2pPr marL="457200" algn="r" defTabSz="914400" rtl="1" eaLnBrk="1" latinLnBrk="0" hangingPunct="1">
                        <a:defRPr sz="1800" kern="1200">
                          <a:solidFill>
                            <a:schemeClr val="tx1"/>
                          </a:solidFill>
                          <a:latin typeface="Calibri"/>
                        </a:defRPr>
                      </a:lvl2pPr>
                      <a:lvl3pPr marL="914400" algn="r" defTabSz="914400" rtl="1" eaLnBrk="1" latinLnBrk="0" hangingPunct="1">
                        <a:defRPr sz="1800" kern="1200">
                          <a:solidFill>
                            <a:schemeClr val="tx1"/>
                          </a:solidFill>
                          <a:latin typeface="Calibri"/>
                        </a:defRPr>
                      </a:lvl3pPr>
                      <a:lvl4pPr marL="1371600" algn="r" defTabSz="914400" rtl="1" eaLnBrk="1" latinLnBrk="0" hangingPunct="1">
                        <a:defRPr sz="1800" kern="1200">
                          <a:solidFill>
                            <a:schemeClr val="tx1"/>
                          </a:solidFill>
                          <a:latin typeface="Calibri"/>
                        </a:defRPr>
                      </a:lvl4pPr>
                      <a:lvl5pPr marL="1828800" algn="r" defTabSz="914400" rtl="1" eaLnBrk="1" latinLnBrk="0" hangingPunct="1">
                        <a:defRPr sz="1800" kern="1200">
                          <a:solidFill>
                            <a:schemeClr val="tx1"/>
                          </a:solidFill>
                          <a:latin typeface="Calibri"/>
                        </a:defRPr>
                      </a:lvl5pPr>
                      <a:lvl6pPr marL="2286000" algn="r" defTabSz="914400" rtl="1" eaLnBrk="1" latinLnBrk="0" hangingPunct="1">
                        <a:defRPr sz="1800" kern="1200">
                          <a:solidFill>
                            <a:schemeClr val="tx1"/>
                          </a:solidFill>
                          <a:latin typeface="Calibri"/>
                        </a:defRPr>
                      </a:lvl6pPr>
                      <a:lvl7pPr marL="2743200" algn="r" defTabSz="914400" rtl="1" eaLnBrk="1" latinLnBrk="0" hangingPunct="1">
                        <a:defRPr sz="1800" kern="1200">
                          <a:solidFill>
                            <a:schemeClr val="tx1"/>
                          </a:solidFill>
                          <a:latin typeface="Calibri"/>
                        </a:defRPr>
                      </a:lvl7pPr>
                      <a:lvl8pPr marL="3200400" algn="r" defTabSz="914400" rtl="1" eaLnBrk="1" latinLnBrk="0" hangingPunct="1">
                        <a:defRPr sz="1800" kern="1200">
                          <a:solidFill>
                            <a:schemeClr val="tx1"/>
                          </a:solidFill>
                          <a:latin typeface="Calibri"/>
                        </a:defRPr>
                      </a:lvl8pPr>
                      <a:lvl9pPr marL="3657600" algn="r" defTabSz="914400" rtl="1" eaLnBrk="1" latinLnBrk="0" hangingPunct="1">
                        <a:defRPr sz="1800" kern="1200">
                          <a:solidFill>
                            <a:schemeClr val="tx1"/>
                          </a:solidFill>
                          <a:latin typeface="Calibri"/>
                        </a:defRPr>
                      </a:lvl9pPr>
                    </a:lstStyle>
                    <a:p>
                      <a:pPr marL="0" marR="0" lvl="0" indent="0" algn="ctr" defTabSz="914400" rtl="0" eaLnBrk="1" fontAlgn="auto" latinLnBrk="0" hangingPunct="1">
                        <a:lnSpc>
                          <a:spcPct val="107000"/>
                        </a:lnSpc>
                        <a:spcBef>
                          <a:spcPts val="0"/>
                        </a:spcBef>
                        <a:spcAft>
                          <a:spcPts val="0"/>
                        </a:spcAft>
                        <a:buClrTx/>
                        <a:buSzTx/>
                        <a:buFontTx/>
                        <a:buNone/>
                        <a:tabLst/>
                        <a:defRPr/>
                      </a:pPr>
                      <a:r>
                        <a:rPr kumimoji="0" lang="fa-IR" sz="1400" b="1" i="0" u="none" strike="noStrike" kern="1200" cap="none" spc="0" normalizeH="0" baseline="0" noProof="0" dirty="0" smtClean="0">
                          <a:ln>
                            <a:noFill/>
                          </a:ln>
                          <a:solidFill>
                            <a:srgbClr val="000000"/>
                          </a:solidFill>
                          <a:effectLst/>
                          <a:uLnTx/>
                          <a:uFillTx/>
                          <a:latin typeface="Calibri" panose="020F0502020204030204" pitchFamily="34" charset="0"/>
                          <a:ea typeface="Calibri" panose="020F0502020204030204" pitchFamily="34" charset="0"/>
                          <a:cs typeface="B Nazanin" panose="00000400000000000000" pitchFamily="2" charset="-78"/>
                        </a:rPr>
                        <a:t>پاورپوینت</a:t>
                      </a:r>
                      <a:endParaRPr kumimoji="0" lang="en-US" sz="1400" b="1" i="0" u="none" strike="noStrike" kern="1200" cap="none" spc="0" normalizeH="0" baseline="0" noProof="0" dirty="0" smtClean="0">
                        <a:ln>
                          <a:noFill/>
                        </a:ln>
                        <a:solidFill>
                          <a:srgbClr val="000000"/>
                        </a:solidFill>
                        <a:effectLst/>
                        <a:uLnTx/>
                        <a:uFillTx/>
                        <a:latin typeface="Calibri" panose="020F0502020204030204" pitchFamily="34" charset="0"/>
                        <a:ea typeface="Calibri" panose="020F0502020204030204" pitchFamily="34" charset="0"/>
                        <a:cs typeface="B Nazanin" panose="00000400000000000000" pitchFamily="2" charset="-78"/>
                      </a:endParaRP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rgbClr val="4BACC6">
                        <a:lumMod val="40000"/>
                        <a:lumOff val="60000"/>
                      </a:srgbClr>
                    </a:solidFill>
                  </a:tcPr>
                </a:tc>
                <a:tc>
                  <a:txBody>
                    <a:bodyPr/>
                    <a:lstStyle>
                      <a:lvl1pPr marL="0" algn="r" defTabSz="914400" rtl="1" eaLnBrk="1" latinLnBrk="0" hangingPunct="1">
                        <a:defRPr sz="1800" kern="1200">
                          <a:solidFill>
                            <a:schemeClr val="tx1"/>
                          </a:solidFill>
                          <a:latin typeface="Calibri"/>
                        </a:defRPr>
                      </a:lvl1pPr>
                      <a:lvl2pPr marL="457200" algn="r" defTabSz="914400" rtl="1" eaLnBrk="1" latinLnBrk="0" hangingPunct="1">
                        <a:defRPr sz="1800" kern="1200">
                          <a:solidFill>
                            <a:schemeClr val="tx1"/>
                          </a:solidFill>
                          <a:latin typeface="Calibri"/>
                        </a:defRPr>
                      </a:lvl2pPr>
                      <a:lvl3pPr marL="914400" algn="r" defTabSz="914400" rtl="1" eaLnBrk="1" latinLnBrk="0" hangingPunct="1">
                        <a:defRPr sz="1800" kern="1200">
                          <a:solidFill>
                            <a:schemeClr val="tx1"/>
                          </a:solidFill>
                          <a:latin typeface="Calibri"/>
                        </a:defRPr>
                      </a:lvl3pPr>
                      <a:lvl4pPr marL="1371600" algn="r" defTabSz="914400" rtl="1" eaLnBrk="1" latinLnBrk="0" hangingPunct="1">
                        <a:defRPr sz="1800" kern="1200">
                          <a:solidFill>
                            <a:schemeClr val="tx1"/>
                          </a:solidFill>
                          <a:latin typeface="Calibri"/>
                        </a:defRPr>
                      </a:lvl4pPr>
                      <a:lvl5pPr marL="1828800" algn="r" defTabSz="914400" rtl="1" eaLnBrk="1" latinLnBrk="0" hangingPunct="1">
                        <a:defRPr sz="1800" kern="1200">
                          <a:solidFill>
                            <a:schemeClr val="tx1"/>
                          </a:solidFill>
                          <a:latin typeface="Calibri"/>
                        </a:defRPr>
                      </a:lvl5pPr>
                      <a:lvl6pPr marL="2286000" algn="r" defTabSz="914400" rtl="1" eaLnBrk="1" latinLnBrk="0" hangingPunct="1">
                        <a:defRPr sz="1800" kern="1200">
                          <a:solidFill>
                            <a:schemeClr val="tx1"/>
                          </a:solidFill>
                          <a:latin typeface="Calibri"/>
                        </a:defRPr>
                      </a:lvl6pPr>
                      <a:lvl7pPr marL="2743200" algn="r" defTabSz="914400" rtl="1" eaLnBrk="1" latinLnBrk="0" hangingPunct="1">
                        <a:defRPr sz="1800" kern="1200">
                          <a:solidFill>
                            <a:schemeClr val="tx1"/>
                          </a:solidFill>
                          <a:latin typeface="Calibri"/>
                        </a:defRPr>
                      </a:lvl7pPr>
                      <a:lvl8pPr marL="3200400" algn="r" defTabSz="914400" rtl="1" eaLnBrk="1" latinLnBrk="0" hangingPunct="1">
                        <a:defRPr sz="1800" kern="1200">
                          <a:solidFill>
                            <a:schemeClr val="tx1"/>
                          </a:solidFill>
                          <a:latin typeface="Calibri"/>
                        </a:defRPr>
                      </a:lvl8pPr>
                      <a:lvl9pPr marL="3657600" algn="r" defTabSz="914400" rtl="1" eaLnBrk="1" latinLnBrk="0" hangingPunct="1">
                        <a:defRPr sz="1800" kern="1200">
                          <a:solidFill>
                            <a:schemeClr val="tx1"/>
                          </a:solidFill>
                          <a:latin typeface="Calibri"/>
                        </a:defRPr>
                      </a:lvl9pPr>
                    </a:lstStyle>
                    <a:p>
                      <a:pPr marL="0" marR="0" lvl="0" indent="0" algn="ctr" defTabSz="914400" rtl="1" eaLnBrk="1" fontAlgn="auto" latinLnBrk="0" hangingPunct="1">
                        <a:lnSpc>
                          <a:spcPct val="107000"/>
                        </a:lnSpc>
                        <a:spcBef>
                          <a:spcPts val="0"/>
                        </a:spcBef>
                        <a:spcAft>
                          <a:spcPts val="0"/>
                        </a:spcAft>
                        <a:buClrTx/>
                        <a:buSzTx/>
                        <a:buFontTx/>
                        <a:buNone/>
                        <a:tabLst/>
                        <a:defRPr/>
                      </a:pPr>
                      <a:r>
                        <a:rPr kumimoji="0" lang="fa-IR" sz="1400" b="1" i="0" u="none" strike="noStrike" kern="1200" cap="none" spc="0" normalizeH="0" baseline="0" noProof="0" dirty="0" smtClean="0">
                          <a:ln>
                            <a:noFill/>
                          </a:ln>
                          <a:solidFill>
                            <a:srgbClr val="000000"/>
                          </a:solidFill>
                          <a:effectLst/>
                          <a:uLnTx/>
                          <a:uFillTx/>
                          <a:latin typeface="Calibri" panose="020F0502020204030204" pitchFamily="34" charset="0"/>
                          <a:ea typeface="Calibri" panose="020F0502020204030204" pitchFamily="34" charset="0"/>
                          <a:cs typeface="B Nazanin" panose="00000400000000000000" pitchFamily="2" charset="-78"/>
                        </a:rPr>
                        <a:t>فایل ورد</a:t>
                      </a:r>
                      <a:endParaRPr kumimoji="0" lang="en-US" sz="1400" b="1" i="0" u="none" strike="noStrike" kern="1200" cap="none" spc="0" normalizeH="0" baseline="0" noProof="0" dirty="0" smtClean="0">
                        <a:ln>
                          <a:noFill/>
                        </a:ln>
                        <a:solidFill>
                          <a:srgbClr val="000000"/>
                        </a:solidFill>
                        <a:effectLst/>
                        <a:uLnTx/>
                        <a:uFillTx/>
                        <a:latin typeface="Calibri" panose="020F0502020204030204" pitchFamily="34" charset="0"/>
                        <a:ea typeface="Calibri" panose="020F0502020204030204" pitchFamily="34" charset="0"/>
                        <a:cs typeface="B Nazanin" panose="00000400000000000000" pitchFamily="2" charset="-78"/>
                      </a:endParaRP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rgbClr val="4BACC6">
                        <a:lumMod val="40000"/>
                        <a:lumOff val="60000"/>
                      </a:srgbClr>
                    </a:solidFill>
                  </a:tcPr>
                </a:tc>
                <a:tc>
                  <a:txBody>
                    <a:bodyPr/>
                    <a:lstStyle>
                      <a:lvl1pPr marL="0" algn="r" defTabSz="914400" rtl="1" eaLnBrk="1" latinLnBrk="0" hangingPunct="1">
                        <a:defRPr sz="1800" kern="1200">
                          <a:solidFill>
                            <a:schemeClr val="tx1"/>
                          </a:solidFill>
                          <a:latin typeface="Calibri"/>
                        </a:defRPr>
                      </a:lvl1pPr>
                      <a:lvl2pPr marL="457200" algn="r" defTabSz="914400" rtl="1" eaLnBrk="1" latinLnBrk="0" hangingPunct="1">
                        <a:defRPr sz="1800" kern="1200">
                          <a:solidFill>
                            <a:schemeClr val="tx1"/>
                          </a:solidFill>
                          <a:latin typeface="Calibri"/>
                        </a:defRPr>
                      </a:lvl2pPr>
                      <a:lvl3pPr marL="914400" algn="r" defTabSz="914400" rtl="1" eaLnBrk="1" latinLnBrk="0" hangingPunct="1">
                        <a:defRPr sz="1800" kern="1200">
                          <a:solidFill>
                            <a:schemeClr val="tx1"/>
                          </a:solidFill>
                          <a:latin typeface="Calibri"/>
                        </a:defRPr>
                      </a:lvl3pPr>
                      <a:lvl4pPr marL="1371600" algn="r" defTabSz="914400" rtl="1" eaLnBrk="1" latinLnBrk="0" hangingPunct="1">
                        <a:defRPr sz="1800" kern="1200">
                          <a:solidFill>
                            <a:schemeClr val="tx1"/>
                          </a:solidFill>
                          <a:latin typeface="Calibri"/>
                        </a:defRPr>
                      </a:lvl4pPr>
                      <a:lvl5pPr marL="1828800" algn="r" defTabSz="914400" rtl="1" eaLnBrk="1" latinLnBrk="0" hangingPunct="1">
                        <a:defRPr sz="1800" kern="1200">
                          <a:solidFill>
                            <a:schemeClr val="tx1"/>
                          </a:solidFill>
                          <a:latin typeface="Calibri"/>
                        </a:defRPr>
                      </a:lvl5pPr>
                      <a:lvl6pPr marL="2286000" algn="r" defTabSz="914400" rtl="1" eaLnBrk="1" latinLnBrk="0" hangingPunct="1">
                        <a:defRPr sz="1800" kern="1200">
                          <a:solidFill>
                            <a:schemeClr val="tx1"/>
                          </a:solidFill>
                          <a:latin typeface="Calibri"/>
                        </a:defRPr>
                      </a:lvl6pPr>
                      <a:lvl7pPr marL="2743200" algn="r" defTabSz="914400" rtl="1" eaLnBrk="1" latinLnBrk="0" hangingPunct="1">
                        <a:defRPr sz="1800" kern="1200">
                          <a:solidFill>
                            <a:schemeClr val="tx1"/>
                          </a:solidFill>
                          <a:latin typeface="Calibri"/>
                        </a:defRPr>
                      </a:lvl7pPr>
                      <a:lvl8pPr marL="3200400" algn="r" defTabSz="914400" rtl="1" eaLnBrk="1" latinLnBrk="0" hangingPunct="1">
                        <a:defRPr sz="1800" kern="1200">
                          <a:solidFill>
                            <a:schemeClr val="tx1"/>
                          </a:solidFill>
                          <a:latin typeface="Calibri"/>
                        </a:defRPr>
                      </a:lvl8pPr>
                      <a:lvl9pPr marL="3657600" algn="r" defTabSz="914400" rtl="1" eaLnBrk="1" latinLnBrk="0" hangingPunct="1">
                        <a:defRPr sz="1800" kern="1200">
                          <a:solidFill>
                            <a:schemeClr val="tx1"/>
                          </a:solidFill>
                          <a:latin typeface="Calibri"/>
                        </a:defRPr>
                      </a:lvl9pPr>
                    </a:lstStyle>
                    <a:p>
                      <a:pPr marL="0" marR="0" lvl="0" indent="0" algn="ctr" defTabSz="914400" rtl="0" eaLnBrk="1" fontAlgn="auto" latinLnBrk="0" hangingPunct="1">
                        <a:lnSpc>
                          <a:spcPct val="107000"/>
                        </a:lnSpc>
                        <a:spcBef>
                          <a:spcPts val="0"/>
                        </a:spcBef>
                        <a:spcAft>
                          <a:spcPts val="0"/>
                        </a:spcAft>
                        <a:buClrTx/>
                        <a:buSzTx/>
                        <a:buFontTx/>
                        <a:buNone/>
                        <a:tabLst/>
                        <a:defRPr/>
                      </a:pPr>
                      <a:r>
                        <a:rPr kumimoji="0" lang="fa-IR" sz="1400" b="1" i="0" u="none" strike="noStrike" kern="1200" cap="none" spc="0" normalizeH="0" baseline="0" noProof="0" dirty="0" smtClean="0">
                          <a:ln>
                            <a:noFill/>
                          </a:ln>
                          <a:solidFill>
                            <a:srgbClr val="000000"/>
                          </a:solidFill>
                          <a:effectLst/>
                          <a:uLnTx/>
                          <a:uFillTx/>
                          <a:latin typeface="Calibri" panose="020F0502020204030204" pitchFamily="34" charset="0"/>
                          <a:ea typeface="Calibri" panose="020F0502020204030204" pitchFamily="34" charset="0"/>
                          <a:cs typeface="B Nazanin" panose="00000400000000000000" pitchFamily="2" charset="-78"/>
                        </a:rPr>
                        <a:t>پاورپوینت</a:t>
                      </a:r>
                      <a:endParaRPr kumimoji="0" lang="en-US" sz="1400" b="1" i="0" u="none" strike="noStrike" kern="1200" cap="none" spc="0" normalizeH="0" baseline="0" noProof="0" dirty="0" smtClean="0">
                        <a:ln>
                          <a:noFill/>
                        </a:ln>
                        <a:solidFill>
                          <a:srgbClr val="000000"/>
                        </a:solidFill>
                        <a:effectLst/>
                        <a:uLnTx/>
                        <a:uFillTx/>
                        <a:latin typeface="Calibri" panose="020F0502020204030204" pitchFamily="34" charset="0"/>
                        <a:ea typeface="Calibri" panose="020F0502020204030204" pitchFamily="34" charset="0"/>
                        <a:cs typeface="B Nazanin" panose="00000400000000000000" pitchFamily="2" charset="-78"/>
                      </a:endParaRP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rgbClr val="4BACC6">
                        <a:lumMod val="40000"/>
                        <a:lumOff val="60000"/>
                      </a:srgbClr>
                    </a:solidFill>
                  </a:tcPr>
                </a:tc>
                <a:tc>
                  <a:txBody>
                    <a:bodyPr/>
                    <a:lstStyle>
                      <a:lvl1pPr marL="0" algn="r" defTabSz="914400" rtl="1" eaLnBrk="1" latinLnBrk="0" hangingPunct="1">
                        <a:defRPr sz="1800" kern="1200">
                          <a:solidFill>
                            <a:schemeClr val="tx1"/>
                          </a:solidFill>
                          <a:latin typeface="Calibri"/>
                        </a:defRPr>
                      </a:lvl1pPr>
                      <a:lvl2pPr marL="457200" algn="r" defTabSz="914400" rtl="1" eaLnBrk="1" latinLnBrk="0" hangingPunct="1">
                        <a:defRPr sz="1800" kern="1200">
                          <a:solidFill>
                            <a:schemeClr val="tx1"/>
                          </a:solidFill>
                          <a:latin typeface="Calibri"/>
                        </a:defRPr>
                      </a:lvl2pPr>
                      <a:lvl3pPr marL="914400" algn="r" defTabSz="914400" rtl="1" eaLnBrk="1" latinLnBrk="0" hangingPunct="1">
                        <a:defRPr sz="1800" kern="1200">
                          <a:solidFill>
                            <a:schemeClr val="tx1"/>
                          </a:solidFill>
                          <a:latin typeface="Calibri"/>
                        </a:defRPr>
                      </a:lvl3pPr>
                      <a:lvl4pPr marL="1371600" algn="r" defTabSz="914400" rtl="1" eaLnBrk="1" latinLnBrk="0" hangingPunct="1">
                        <a:defRPr sz="1800" kern="1200">
                          <a:solidFill>
                            <a:schemeClr val="tx1"/>
                          </a:solidFill>
                          <a:latin typeface="Calibri"/>
                        </a:defRPr>
                      </a:lvl4pPr>
                      <a:lvl5pPr marL="1828800" algn="r" defTabSz="914400" rtl="1" eaLnBrk="1" latinLnBrk="0" hangingPunct="1">
                        <a:defRPr sz="1800" kern="1200">
                          <a:solidFill>
                            <a:schemeClr val="tx1"/>
                          </a:solidFill>
                          <a:latin typeface="Calibri"/>
                        </a:defRPr>
                      </a:lvl5pPr>
                      <a:lvl6pPr marL="2286000" algn="r" defTabSz="914400" rtl="1" eaLnBrk="1" latinLnBrk="0" hangingPunct="1">
                        <a:defRPr sz="1800" kern="1200">
                          <a:solidFill>
                            <a:schemeClr val="tx1"/>
                          </a:solidFill>
                          <a:latin typeface="Calibri"/>
                        </a:defRPr>
                      </a:lvl6pPr>
                      <a:lvl7pPr marL="2743200" algn="r" defTabSz="914400" rtl="1" eaLnBrk="1" latinLnBrk="0" hangingPunct="1">
                        <a:defRPr sz="1800" kern="1200">
                          <a:solidFill>
                            <a:schemeClr val="tx1"/>
                          </a:solidFill>
                          <a:latin typeface="Calibri"/>
                        </a:defRPr>
                      </a:lvl7pPr>
                      <a:lvl8pPr marL="3200400" algn="r" defTabSz="914400" rtl="1" eaLnBrk="1" latinLnBrk="0" hangingPunct="1">
                        <a:defRPr sz="1800" kern="1200">
                          <a:solidFill>
                            <a:schemeClr val="tx1"/>
                          </a:solidFill>
                          <a:latin typeface="Calibri"/>
                        </a:defRPr>
                      </a:lvl8pPr>
                      <a:lvl9pPr marL="3657600" algn="r" defTabSz="914400" rtl="1" eaLnBrk="1" latinLnBrk="0" hangingPunct="1">
                        <a:defRPr sz="1800" kern="1200">
                          <a:solidFill>
                            <a:schemeClr val="tx1"/>
                          </a:solidFill>
                          <a:latin typeface="Calibri"/>
                        </a:defRPr>
                      </a:lvl9pPr>
                    </a:lstStyle>
                    <a:p>
                      <a:pPr marL="0" marR="0" lvl="0" indent="0" algn="ctr" defTabSz="914400" rtl="1" eaLnBrk="1" fontAlgn="auto" latinLnBrk="0" hangingPunct="1">
                        <a:lnSpc>
                          <a:spcPct val="107000"/>
                        </a:lnSpc>
                        <a:spcBef>
                          <a:spcPts val="0"/>
                        </a:spcBef>
                        <a:spcAft>
                          <a:spcPts val="0"/>
                        </a:spcAft>
                        <a:buClrTx/>
                        <a:buSzTx/>
                        <a:buFontTx/>
                        <a:buNone/>
                        <a:tabLst/>
                        <a:defRPr/>
                      </a:pPr>
                      <a:r>
                        <a:rPr kumimoji="0" lang="fa-IR" sz="1400" b="1" i="0" u="none" strike="noStrike" kern="1200" cap="none" spc="0" normalizeH="0" baseline="0" noProof="0" dirty="0" smtClean="0">
                          <a:ln>
                            <a:noFill/>
                          </a:ln>
                          <a:solidFill>
                            <a:srgbClr val="000000"/>
                          </a:solidFill>
                          <a:effectLst/>
                          <a:uLnTx/>
                          <a:uFillTx/>
                          <a:latin typeface="Calibri" panose="020F0502020204030204" pitchFamily="34" charset="0"/>
                          <a:ea typeface="Calibri" panose="020F0502020204030204" pitchFamily="34" charset="0"/>
                          <a:cs typeface="B Nazanin" panose="00000400000000000000" pitchFamily="2" charset="-78"/>
                        </a:rPr>
                        <a:t>فایل ورد</a:t>
                      </a:r>
                      <a:endParaRPr kumimoji="0" lang="en-US" sz="1400" b="1" i="0" u="none" strike="noStrike" kern="1200" cap="none" spc="0" normalizeH="0" baseline="0" noProof="0" dirty="0" smtClean="0">
                        <a:ln>
                          <a:noFill/>
                        </a:ln>
                        <a:solidFill>
                          <a:srgbClr val="000000"/>
                        </a:solidFill>
                        <a:effectLst/>
                        <a:uLnTx/>
                        <a:uFillTx/>
                        <a:latin typeface="Calibri" panose="020F0502020204030204" pitchFamily="34" charset="0"/>
                        <a:ea typeface="Calibri" panose="020F0502020204030204" pitchFamily="34" charset="0"/>
                        <a:cs typeface="B Nazanin" panose="00000400000000000000" pitchFamily="2" charset="-78"/>
                      </a:endParaRP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rgbClr val="4BACC6">
                        <a:lumMod val="40000"/>
                        <a:lumOff val="60000"/>
                      </a:srgbClr>
                    </a:solidFill>
                  </a:tcPr>
                </a:tc>
                <a:tc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tr>
              <a:tr h="539034">
                <a:tc>
                  <a:txBody>
                    <a:bodyPr/>
                    <a:lstStyle>
                      <a:lvl1pPr marL="0" algn="r" defTabSz="914400" rtl="1" eaLnBrk="1" latinLnBrk="0" hangingPunct="1">
                        <a:defRPr sz="1800" kern="1200">
                          <a:solidFill>
                            <a:schemeClr val="tx1"/>
                          </a:solidFill>
                          <a:latin typeface="Calibri"/>
                        </a:defRPr>
                      </a:lvl1pPr>
                      <a:lvl2pPr marL="457200" algn="r" defTabSz="914400" rtl="1" eaLnBrk="1" latinLnBrk="0" hangingPunct="1">
                        <a:defRPr sz="1800" kern="1200">
                          <a:solidFill>
                            <a:schemeClr val="tx1"/>
                          </a:solidFill>
                          <a:latin typeface="Calibri"/>
                        </a:defRPr>
                      </a:lvl2pPr>
                      <a:lvl3pPr marL="914400" algn="r" defTabSz="914400" rtl="1" eaLnBrk="1" latinLnBrk="0" hangingPunct="1">
                        <a:defRPr sz="1800" kern="1200">
                          <a:solidFill>
                            <a:schemeClr val="tx1"/>
                          </a:solidFill>
                          <a:latin typeface="Calibri"/>
                        </a:defRPr>
                      </a:lvl3pPr>
                      <a:lvl4pPr marL="1371600" algn="r" defTabSz="914400" rtl="1" eaLnBrk="1" latinLnBrk="0" hangingPunct="1">
                        <a:defRPr sz="1800" kern="1200">
                          <a:solidFill>
                            <a:schemeClr val="tx1"/>
                          </a:solidFill>
                          <a:latin typeface="Calibri"/>
                        </a:defRPr>
                      </a:lvl4pPr>
                      <a:lvl5pPr marL="1828800" algn="r" defTabSz="914400" rtl="1" eaLnBrk="1" latinLnBrk="0" hangingPunct="1">
                        <a:defRPr sz="1800" kern="1200">
                          <a:solidFill>
                            <a:schemeClr val="tx1"/>
                          </a:solidFill>
                          <a:latin typeface="Calibri"/>
                        </a:defRPr>
                      </a:lvl5pPr>
                      <a:lvl6pPr marL="2286000" algn="r" defTabSz="914400" rtl="1" eaLnBrk="1" latinLnBrk="0" hangingPunct="1">
                        <a:defRPr sz="1800" kern="1200">
                          <a:solidFill>
                            <a:schemeClr val="tx1"/>
                          </a:solidFill>
                          <a:latin typeface="Calibri"/>
                        </a:defRPr>
                      </a:lvl6pPr>
                      <a:lvl7pPr marL="2743200" algn="r" defTabSz="914400" rtl="1" eaLnBrk="1" latinLnBrk="0" hangingPunct="1">
                        <a:defRPr sz="1800" kern="1200">
                          <a:solidFill>
                            <a:schemeClr val="tx1"/>
                          </a:solidFill>
                          <a:latin typeface="Calibri"/>
                        </a:defRPr>
                      </a:lvl7pPr>
                      <a:lvl8pPr marL="3200400" algn="r" defTabSz="914400" rtl="1" eaLnBrk="1" latinLnBrk="0" hangingPunct="1">
                        <a:defRPr sz="1800" kern="1200">
                          <a:solidFill>
                            <a:schemeClr val="tx1"/>
                          </a:solidFill>
                          <a:latin typeface="Calibri"/>
                        </a:defRPr>
                      </a:lvl8pPr>
                      <a:lvl9pPr marL="3657600" algn="r" defTabSz="914400" rtl="1" eaLnBrk="1" latinLnBrk="0" hangingPunct="1">
                        <a:defRPr sz="1800" kern="1200">
                          <a:solidFill>
                            <a:schemeClr val="tx1"/>
                          </a:solidFill>
                          <a:latin typeface="Calibri"/>
                        </a:defRPr>
                      </a:lvl9pPr>
                    </a:lstStyle>
                    <a:p>
                      <a:pPr marL="0" marR="0" algn="ctr" rtl="1">
                        <a:lnSpc>
                          <a:spcPct val="107000"/>
                        </a:lnSpc>
                        <a:spcBef>
                          <a:spcPts val="0"/>
                        </a:spcBef>
                        <a:spcAft>
                          <a:spcPts val="0"/>
                        </a:spcAft>
                      </a:pPr>
                      <a:r>
                        <a:rPr lang="fa-IR" sz="1200" smtClean="0">
                          <a:solidFill>
                            <a:schemeClr val="tx1"/>
                          </a:solidFill>
                          <a:effectLst/>
                          <a:latin typeface="Calibri" panose="020F0502020204030204" pitchFamily="34" charset="0"/>
                          <a:ea typeface="Calibri" panose="020F0502020204030204" pitchFamily="34" charset="0"/>
                          <a:cs typeface="B Nazanin" panose="00000400000000000000" pitchFamily="2" charset="-78"/>
                        </a:rPr>
                        <a:t>توسط مرکز بررسی</a:t>
                      </a:r>
                      <a:r>
                        <a:rPr lang="fa-IR" sz="1200" baseline="0" smtClean="0">
                          <a:solidFill>
                            <a:schemeClr val="tx1"/>
                          </a:solidFill>
                          <a:effectLst/>
                          <a:latin typeface="Calibri" panose="020F0502020204030204" pitchFamily="34" charset="0"/>
                          <a:ea typeface="Calibri" panose="020F0502020204030204" pitchFamily="34" charset="0"/>
                          <a:cs typeface="B Nazanin" panose="00000400000000000000" pitchFamily="2" charset="-78"/>
                        </a:rPr>
                        <a:t> می شود.</a:t>
                      </a:r>
                      <a:endParaRPr lang="en-US" sz="1200"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rgbClr val="4BACC6">
                        <a:lumMod val="40000"/>
                        <a:lumOff val="60000"/>
                      </a:srgbClr>
                    </a:solidFill>
                  </a:tcPr>
                </a:tc>
                <a:tc>
                  <a:txBody>
                    <a:bodyPr/>
                    <a:lstStyle>
                      <a:lvl1pPr marL="0" algn="r" defTabSz="914400" rtl="1" eaLnBrk="1" latinLnBrk="0" hangingPunct="1">
                        <a:defRPr sz="1800" kern="1200">
                          <a:solidFill>
                            <a:schemeClr val="tx1"/>
                          </a:solidFill>
                          <a:latin typeface="Calibri"/>
                        </a:defRPr>
                      </a:lvl1pPr>
                      <a:lvl2pPr marL="457200" algn="r" defTabSz="914400" rtl="1" eaLnBrk="1" latinLnBrk="0" hangingPunct="1">
                        <a:defRPr sz="1800" kern="1200">
                          <a:solidFill>
                            <a:schemeClr val="tx1"/>
                          </a:solidFill>
                          <a:latin typeface="Calibri"/>
                        </a:defRPr>
                      </a:lvl2pPr>
                      <a:lvl3pPr marL="914400" algn="r" defTabSz="914400" rtl="1" eaLnBrk="1" latinLnBrk="0" hangingPunct="1">
                        <a:defRPr sz="1800" kern="1200">
                          <a:solidFill>
                            <a:schemeClr val="tx1"/>
                          </a:solidFill>
                          <a:latin typeface="Calibri"/>
                        </a:defRPr>
                      </a:lvl3pPr>
                      <a:lvl4pPr marL="1371600" algn="r" defTabSz="914400" rtl="1" eaLnBrk="1" latinLnBrk="0" hangingPunct="1">
                        <a:defRPr sz="1800" kern="1200">
                          <a:solidFill>
                            <a:schemeClr val="tx1"/>
                          </a:solidFill>
                          <a:latin typeface="Calibri"/>
                        </a:defRPr>
                      </a:lvl4pPr>
                      <a:lvl5pPr marL="1828800" algn="r" defTabSz="914400" rtl="1" eaLnBrk="1" latinLnBrk="0" hangingPunct="1">
                        <a:defRPr sz="1800" kern="1200">
                          <a:solidFill>
                            <a:schemeClr val="tx1"/>
                          </a:solidFill>
                          <a:latin typeface="Calibri"/>
                        </a:defRPr>
                      </a:lvl5pPr>
                      <a:lvl6pPr marL="2286000" algn="r" defTabSz="914400" rtl="1" eaLnBrk="1" latinLnBrk="0" hangingPunct="1">
                        <a:defRPr sz="1800" kern="1200">
                          <a:solidFill>
                            <a:schemeClr val="tx1"/>
                          </a:solidFill>
                          <a:latin typeface="Calibri"/>
                        </a:defRPr>
                      </a:lvl6pPr>
                      <a:lvl7pPr marL="2743200" algn="r" defTabSz="914400" rtl="1" eaLnBrk="1" latinLnBrk="0" hangingPunct="1">
                        <a:defRPr sz="1800" kern="1200">
                          <a:solidFill>
                            <a:schemeClr val="tx1"/>
                          </a:solidFill>
                          <a:latin typeface="Calibri"/>
                        </a:defRPr>
                      </a:lvl7pPr>
                      <a:lvl8pPr marL="3200400" algn="r" defTabSz="914400" rtl="1" eaLnBrk="1" latinLnBrk="0" hangingPunct="1">
                        <a:defRPr sz="1800" kern="1200">
                          <a:solidFill>
                            <a:schemeClr val="tx1"/>
                          </a:solidFill>
                          <a:latin typeface="Calibri"/>
                        </a:defRPr>
                      </a:lvl8pPr>
                      <a:lvl9pPr marL="3657600" algn="r" defTabSz="914400" rtl="1" eaLnBrk="1" latinLnBrk="0" hangingPunct="1">
                        <a:defRPr sz="1800" kern="1200">
                          <a:solidFill>
                            <a:schemeClr val="tx1"/>
                          </a:solidFill>
                          <a:latin typeface="Calibri"/>
                        </a:defRPr>
                      </a:lvl9pPr>
                    </a:lstStyle>
                    <a:p>
                      <a:pPr marL="0" marR="0" algn="ctr" rtl="1">
                        <a:lnSpc>
                          <a:spcPct val="107000"/>
                        </a:lnSpc>
                        <a:spcBef>
                          <a:spcPts val="0"/>
                        </a:spcBef>
                        <a:spcAft>
                          <a:spcPts val="0"/>
                        </a:spcAft>
                      </a:pPr>
                      <a:r>
                        <a:rPr lang="fa-IR" sz="1200" smtClean="0">
                          <a:solidFill>
                            <a:schemeClr val="tx1"/>
                          </a:solidFill>
                          <a:effectLst/>
                          <a:latin typeface="Calibri" panose="020F0502020204030204" pitchFamily="34" charset="0"/>
                          <a:ea typeface="Calibri" panose="020F0502020204030204" pitchFamily="34" charset="0"/>
                          <a:cs typeface="B Nazanin" panose="00000400000000000000" pitchFamily="2" charset="-78"/>
                        </a:rPr>
                        <a:t>توسط مرکز بررسی</a:t>
                      </a:r>
                      <a:r>
                        <a:rPr lang="fa-IR" sz="1200" baseline="0" smtClean="0">
                          <a:solidFill>
                            <a:schemeClr val="tx1"/>
                          </a:solidFill>
                          <a:effectLst/>
                          <a:latin typeface="Calibri" panose="020F0502020204030204" pitchFamily="34" charset="0"/>
                          <a:ea typeface="Calibri" panose="020F0502020204030204" pitchFamily="34" charset="0"/>
                          <a:cs typeface="B Nazanin" panose="00000400000000000000" pitchFamily="2" charset="-78"/>
                        </a:rPr>
                        <a:t> می شود.</a:t>
                      </a:r>
                      <a:endParaRPr lang="en-US" sz="1200"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rgbClr val="4BACC6">
                        <a:lumMod val="40000"/>
                        <a:lumOff val="60000"/>
                      </a:srgbClr>
                    </a:solidFill>
                  </a:tcPr>
                </a:tc>
                <a:tc>
                  <a:txBody>
                    <a:bodyPr/>
                    <a:lstStyle>
                      <a:lvl1pPr marL="0" algn="r" defTabSz="914400" rtl="1" eaLnBrk="1" latinLnBrk="0" hangingPunct="1">
                        <a:defRPr sz="1800" kern="1200">
                          <a:solidFill>
                            <a:schemeClr val="tx1"/>
                          </a:solidFill>
                          <a:latin typeface="Calibri"/>
                        </a:defRPr>
                      </a:lvl1pPr>
                      <a:lvl2pPr marL="457200" algn="r" defTabSz="914400" rtl="1" eaLnBrk="1" latinLnBrk="0" hangingPunct="1">
                        <a:defRPr sz="1800" kern="1200">
                          <a:solidFill>
                            <a:schemeClr val="tx1"/>
                          </a:solidFill>
                          <a:latin typeface="Calibri"/>
                        </a:defRPr>
                      </a:lvl2pPr>
                      <a:lvl3pPr marL="914400" algn="r" defTabSz="914400" rtl="1" eaLnBrk="1" latinLnBrk="0" hangingPunct="1">
                        <a:defRPr sz="1800" kern="1200">
                          <a:solidFill>
                            <a:schemeClr val="tx1"/>
                          </a:solidFill>
                          <a:latin typeface="Calibri"/>
                        </a:defRPr>
                      </a:lvl3pPr>
                      <a:lvl4pPr marL="1371600" algn="r" defTabSz="914400" rtl="1" eaLnBrk="1" latinLnBrk="0" hangingPunct="1">
                        <a:defRPr sz="1800" kern="1200">
                          <a:solidFill>
                            <a:schemeClr val="tx1"/>
                          </a:solidFill>
                          <a:latin typeface="Calibri"/>
                        </a:defRPr>
                      </a:lvl4pPr>
                      <a:lvl5pPr marL="1828800" algn="r" defTabSz="914400" rtl="1" eaLnBrk="1" latinLnBrk="0" hangingPunct="1">
                        <a:defRPr sz="1800" kern="1200">
                          <a:solidFill>
                            <a:schemeClr val="tx1"/>
                          </a:solidFill>
                          <a:latin typeface="Calibri"/>
                        </a:defRPr>
                      </a:lvl5pPr>
                      <a:lvl6pPr marL="2286000" algn="r" defTabSz="914400" rtl="1" eaLnBrk="1" latinLnBrk="0" hangingPunct="1">
                        <a:defRPr sz="1800" kern="1200">
                          <a:solidFill>
                            <a:schemeClr val="tx1"/>
                          </a:solidFill>
                          <a:latin typeface="Calibri"/>
                        </a:defRPr>
                      </a:lvl6pPr>
                      <a:lvl7pPr marL="2743200" algn="r" defTabSz="914400" rtl="1" eaLnBrk="1" latinLnBrk="0" hangingPunct="1">
                        <a:defRPr sz="1800" kern="1200">
                          <a:solidFill>
                            <a:schemeClr val="tx1"/>
                          </a:solidFill>
                          <a:latin typeface="Calibri"/>
                        </a:defRPr>
                      </a:lvl7pPr>
                      <a:lvl8pPr marL="3200400" algn="r" defTabSz="914400" rtl="1" eaLnBrk="1" latinLnBrk="0" hangingPunct="1">
                        <a:defRPr sz="1800" kern="1200">
                          <a:solidFill>
                            <a:schemeClr val="tx1"/>
                          </a:solidFill>
                          <a:latin typeface="Calibri"/>
                        </a:defRPr>
                      </a:lvl8pPr>
                      <a:lvl9pPr marL="3657600" algn="r" defTabSz="914400" rtl="1" eaLnBrk="1" latinLnBrk="0" hangingPunct="1">
                        <a:defRPr sz="1800" kern="1200">
                          <a:solidFill>
                            <a:schemeClr val="tx1"/>
                          </a:solidFill>
                          <a:latin typeface="Calibri"/>
                        </a:defRPr>
                      </a:lvl9pPr>
                    </a:lstStyle>
                    <a:p>
                      <a:pPr marL="0" marR="0" algn="ctr" rtl="1">
                        <a:lnSpc>
                          <a:spcPct val="107000"/>
                        </a:lnSpc>
                        <a:spcBef>
                          <a:spcPts val="0"/>
                        </a:spcBef>
                        <a:spcAft>
                          <a:spcPts val="0"/>
                        </a:spcAft>
                      </a:pPr>
                      <a:r>
                        <a:rPr lang="fa-IR" sz="1200" smtClean="0">
                          <a:solidFill>
                            <a:schemeClr val="tx1"/>
                          </a:solidFill>
                          <a:effectLst/>
                          <a:latin typeface="Calibri" panose="020F0502020204030204" pitchFamily="34" charset="0"/>
                          <a:ea typeface="Calibri" panose="020F0502020204030204" pitchFamily="34" charset="0"/>
                          <a:cs typeface="B Nazanin" panose="00000400000000000000" pitchFamily="2" charset="-78"/>
                        </a:rPr>
                        <a:t>توسط مرکز بررسی</a:t>
                      </a:r>
                      <a:r>
                        <a:rPr lang="fa-IR" sz="1200" baseline="0" smtClean="0">
                          <a:solidFill>
                            <a:schemeClr val="tx1"/>
                          </a:solidFill>
                          <a:effectLst/>
                          <a:latin typeface="Calibri" panose="020F0502020204030204" pitchFamily="34" charset="0"/>
                          <a:ea typeface="Calibri" panose="020F0502020204030204" pitchFamily="34" charset="0"/>
                          <a:cs typeface="B Nazanin" panose="00000400000000000000" pitchFamily="2" charset="-78"/>
                        </a:rPr>
                        <a:t> می شود.</a:t>
                      </a:r>
                      <a:endParaRPr lang="en-US" sz="1200"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rgbClr val="4BACC6">
                        <a:lumMod val="40000"/>
                        <a:lumOff val="60000"/>
                      </a:srgbClr>
                    </a:solidFill>
                  </a:tcPr>
                </a:tc>
                <a:tc>
                  <a:txBody>
                    <a:bodyPr/>
                    <a:lstStyle>
                      <a:lvl1pPr marL="0" algn="r" defTabSz="914400" rtl="1" eaLnBrk="1" latinLnBrk="0" hangingPunct="1">
                        <a:defRPr sz="1800" kern="1200">
                          <a:solidFill>
                            <a:schemeClr val="tx1"/>
                          </a:solidFill>
                          <a:latin typeface="Calibri"/>
                        </a:defRPr>
                      </a:lvl1pPr>
                      <a:lvl2pPr marL="457200" algn="r" defTabSz="914400" rtl="1" eaLnBrk="1" latinLnBrk="0" hangingPunct="1">
                        <a:defRPr sz="1800" kern="1200">
                          <a:solidFill>
                            <a:schemeClr val="tx1"/>
                          </a:solidFill>
                          <a:latin typeface="Calibri"/>
                        </a:defRPr>
                      </a:lvl2pPr>
                      <a:lvl3pPr marL="914400" algn="r" defTabSz="914400" rtl="1" eaLnBrk="1" latinLnBrk="0" hangingPunct="1">
                        <a:defRPr sz="1800" kern="1200">
                          <a:solidFill>
                            <a:schemeClr val="tx1"/>
                          </a:solidFill>
                          <a:latin typeface="Calibri"/>
                        </a:defRPr>
                      </a:lvl3pPr>
                      <a:lvl4pPr marL="1371600" algn="r" defTabSz="914400" rtl="1" eaLnBrk="1" latinLnBrk="0" hangingPunct="1">
                        <a:defRPr sz="1800" kern="1200">
                          <a:solidFill>
                            <a:schemeClr val="tx1"/>
                          </a:solidFill>
                          <a:latin typeface="Calibri"/>
                        </a:defRPr>
                      </a:lvl4pPr>
                      <a:lvl5pPr marL="1828800" algn="r" defTabSz="914400" rtl="1" eaLnBrk="1" latinLnBrk="0" hangingPunct="1">
                        <a:defRPr sz="1800" kern="1200">
                          <a:solidFill>
                            <a:schemeClr val="tx1"/>
                          </a:solidFill>
                          <a:latin typeface="Calibri"/>
                        </a:defRPr>
                      </a:lvl5pPr>
                      <a:lvl6pPr marL="2286000" algn="r" defTabSz="914400" rtl="1" eaLnBrk="1" latinLnBrk="0" hangingPunct="1">
                        <a:defRPr sz="1800" kern="1200">
                          <a:solidFill>
                            <a:schemeClr val="tx1"/>
                          </a:solidFill>
                          <a:latin typeface="Calibri"/>
                        </a:defRPr>
                      </a:lvl6pPr>
                      <a:lvl7pPr marL="2743200" algn="r" defTabSz="914400" rtl="1" eaLnBrk="1" latinLnBrk="0" hangingPunct="1">
                        <a:defRPr sz="1800" kern="1200">
                          <a:solidFill>
                            <a:schemeClr val="tx1"/>
                          </a:solidFill>
                          <a:latin typeface="Calibri"/>
                        </a:defRPr>
                      </a:lvl7pPr>
                      <a:lvl8pPr marL="3200400" algn="r" defTabSz="914400" rtl="1" eaLnBrk="1" latinLnBrk="0" hangingPunct="1">
                        <a:defRPr sz="1800" kern="1200">
                          <a:solidFill>
                            <a:schemeClr val="tx1"/>
                          </a:solidFill>
                          <a:latin typeface="Calibri"/>
                        </a:defRPr>
                      </a:lvl8pPr>
                      <a:lvl9pPr marL="3657600" algn="r" defTabSz="914400" rtl="1" eaLnBrk="1" latinLnBrk="0" hangingPunct="1">
                        <a:defRPr sz="1800" kern="1200">
                          <a:solidFill>
                            <a:schemeClr val="tx1"/>
                          </a:solidFill>
                          <a:latin typeface="Calibri"/>
                        </a:defRPr>
                      </a:lvl9pPr>
                    </a:lstStyle>
                    <a:p>
                      <a:pPr marL="0" marR="0" algn="ctr" rtl="1">
                        <a:lnSpc>
                          <a:spcPct val="107000"/>
                        </a:lnSpc>
                        <a:spcBef>
                          <a:spcPts val="0"/>
                        </a:spcBef>
                        <a:spcAft>
                          <a:spcPts val="0"/>
                        </a:spcAft>
                      </a:pPr>
                      <a:r>
                        <a:rPr lang="fa-IR" sz="1200" dirty="0" smtClean="0">
                          <a:solidFill>
                            <a:schemeClr val="tx1"/>
                          </a:solidFill>
                          <a:effectLst/>
                          <a:latin typeface="Calibri" panose="020F0502020204030204" pitchFamily="34" charset="0"/>
                          <a:ea typeface="Calibri" panose="020F0502020204030204" pitchFamily="34" charset="0"/>
                          <a:cs typeface="B Nazanin" panose="00000400000000000000" pitchFamily="2" charset="-78"/>
                        </a:rPr>
                        <a:t>توسط مرکز بررسی</a:t>
                      </a:r>
                      <a:r>
                        <a:rPr lang="fa-IR" sz="1200" baseline="0" dirty="0" smtClean="0">
                          <a:solidFill>
                            <a:schemeClr val="tx1"/>
                          </a:solidFill>
                          <a:effectLst/>
                          <a:latin typeface="Calibri" panose="020F0502020204030204" pitchFamily="34" charset="0"/>
                          <a:ea typeface="Calibri" panose="020F0502020204030204" pitchFamily="34" charset="0"/>
                          <a:cs typeface="B Nazanin" panose="00000400000000000000" pitchFamily="2" charset="-78"/>
                        </a:rPr>
                        <a:t> می شود.</a:t>
                      </a:r>
                      <a:endParaRPr lang="en-US" sz="1200"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rgbClr val="4BACC6">
                        <a:lumMod val="40000"/>
                        <a:lumOff val="60000"/>
                      </a:srgbClr>
                    </a:solidFill>
                  </a:tcPr>
                </a:tc>
                <a:tc>
                  <a:txBody>
                    <a:bodyPr/>
                    <a:lstStyle>
                      <a:lvl1pPr marL="0" algn="r" defTabSz="914400" rtl="1" eaLnBrk="1" latinLnBrk="0" hangingPunct="1">
                        <a:defRPr sz="1800" kern="1200">
                          <a:solidFill>
                            <a:schemeClr val="tx1"/>
                          </a:solidFill>
                          <a:latin typeface="Calibri"/>
                        </a:defRPr>
                      </a:lvl1pPr>
                      <a:lvl2pPr marL="457200" algn="r" defTabSz="914400" rtl="1" eaLnBrk="1" latinLnBrk="0" hangingPunct="1">
                        <a:defRPr sz="1800" kern="1200">
                          <a:solidFill>
                            <a:schemeClr val="tx1"/>
                          </a:solidFill>
                          <a:latin typeface="Calibri"/>
                        </a:defRPr>
                      </a:lvl2pPr>
                      <a:lvl3pPr marL="914400" algn="r" defTabSz="914400" rtl="1" eaLnBrk="1" latinLnBrk="0" hangingPunct="1">
                        <a:defRPr sz="1800" kern="1200">
                          <a:solidFill>
                            <a:schemeClr val="tx1"/>
                          </a:solidFill>
                          <a:latin typeface="Calibri"/>
                        </a:defRPr>
                      </a:lvl3pPr>
                      <a:lvl4pPr marL="1371600" algn="r" defTabSz="914400" rtl="1" eaLnBrk="1" latinLnBrk="0" hangingPunct="1">
                        <a:defRPr sz="1800" kern="1200">
                          <a:solidFill>
                            <a:schemeClr val="tx1"/>
                          </a:solidFill>
                          <a:latin typeface="Calibri"/>
                        </a:defRPr>
                      </a:lvl4pPr>
                      <a:lvl5pPr marL="1828800" algn="r" defTabSz="914400" rtl="1" eaLnBrk="1" latinLnBrk="0" hangingPunct="1">
                        <a:defRPr sz="1800" kern="1200">
                          <a:solidFill>
                            <a:schemeClr val="tx1"/>
                          </a:solidFill>
                          <a:latin typeface="Calibri"/>
                        </a:defRPr>
                      </a:lvl5pPr>
                      <a:lvl6pPr marL="2286000" algn="r" defTabSz="914400" rtl="1" eaLnBrk="1" latinLnBrk="0" hangingPunct="1">
                        <a:defRPr sz="1800" kern="1200">
                          <a:solidFill>
                            <a:schemeClr val="tx1"/>
                          </a:solidFill>
                          <a:latin typeface="Calibri"/>
                        </a:defRPr>
                      </a:lvl6pPr>
                      <a:lvl7pPr marL="2743200" algn="r" defTabSz="914400" rtl="1" eaLnBrk="1" latinLnBrk="0" hangingPunct="1">
                        <a:defRPr sz="1800" kern="1200">
                          <a:solidFill>
                            <a:schemeClr val="tx1"/>
                          </a:solidFill>
                          <a:latin typeface="Calibri"/>
                        </a:defRPr>
                      </a:lvl7pPr>
                      <a:lvl8pPr marL="3200400" algn="r" defTabSz="914400" rtl="1" eaLnBrk="1" latinLnBrk="0" hangingPunct="1">
                        <a:defRPr sz="1800" kern="1200">
                          <a:solidFill>
                            <a:schemeClr val="tx1"/>
                          </a:solidFill>
                          <a:latin typeface="Calibri"/>
                        </a:defRPr>
                      </a:lvl8pPr>
                      <a:lvl9pPr marL="3657600" algn="r" defTabSz="914400" rtl="1" eaLnBrk="1" latinLnBrk="0" hangingPunct="1">
                        <a:defRPr sz="1800" kern="1200">
                          <a:solidFill>
                            <a:schemeClr val="tx1"/>
                          </a:solidFill>
                          <a:latin typeface="Calibri"/>
                        </a:defRPr>
                      </a:lvl9pPr>
                    </a:lstStyle>
                    <a:p>
                      <a:endParaRPr lang="en-US" dirty="0">
                        <a:cs typeface="B Nazanin" panose="00000400000000000000" pitchFamily="2" charset="-78"/>
                      </a:endParaRP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lvl1pPr marL="0" algn="r" defTabSz="914400" rtl="1" eaLnBrk="1" latinLnBrk="0" hangingPunct="1">
                        <a:defRPr sz="1800" kern="1200">
                          <a:solidFill>
                            <a:schemeClr val="tx1"/>
                          </a:solidFill>
                          <a:latin typeface="Calibri"/>
                        </a:defRPr>
                      </a:lvl1pPr>
                      <a:lvl2pPr marL="457200" algn="r" defTabSz="914400" rtl="1" eaLnBrk="1" latinLnBrk="0" hangingPunct="1">
                        <a:defRPr sz="1800" kern="1200">
                          <a:solidFill>
                            <a:schemeClr val="tx1"/>
                          </a:solidFill>
                          <a:latin typeface="Calibri"/>
                        </a:defRPr>
                      </a:lvl2pPr>
                      <a:lvl3pPr marL="914400" algn="r" defTabSz="914400" rtl="1" eaLnBrk="1" latinLnBrk="0" hangingPunct="1">
                        <a:defRPr sz="1800" kern="1200">
                          <a:solidFill>
                            <a:schemeClr val="tx1"/>
                          </a:solidFill>
                          <a:latin typeface="Calibri"/>
                        </a:defRPr>
                      </a:lvl3pPr>
                      <a:lvl4pPr marL="1371600" algn="r" defTabSz="914400" rtl="1" eaLnBrk="1" latinLnBrk="0" hangingPunct="1">
                        <a:defRPr sz="1800" kern="1200">
                          <a:solidFill>
                            <a:schemeClr val="tx1"/>
                          </a:solidFill>
                          <a:latin typeface="Calibri"/>
                        </a:defRPr>
                      </a:lvl4pPr>
                      <a:lvl5pPr marL="1828800" algn="r" defTabSz="914400" rtl="1" eaLnBrk="1" latinLnBrk="0" hangingPunct="1">
                        <a:defRPr sz="1800" kern="1200">
                          <a:solidFill>
                            <a:schemeClr val="tx1"/>
                          </a:solidFill>
                          <a:latin typeface="Calibri"/>
                        </a:defRPr>
                      </a:lvl5pPr>
                      <a:lvl6pPr marL="2286000" algn="r" defTabSz="914400" rtl="1" eaLnBrk="1" latinLnBrk="0" hangingPunct="1">
                        <a:defRPr sz="1800" kern="1200">
                          <a:solidFill>
                            <a:schemeClr val="tx1"/>
                          </a:solidFill>
                          <a:latin typeface="Calibri"/>
                        </a:defRPr>
                      </a:lvl6pPr>
                      <a:lvl7pPr marL="2743200" algn="r" defTabSz="914400" rtl="1" eaLnBrk="1" latinLnBrk="0" hangingPunct="1">
                        <a:defRPr sz="1800" kern="1200">
                          <a:solidFill>
                            <a:schemeClr val="tx1"/>
                          </a:solidFill>
                          <a:latin typeface="Calibri"/>
                        </a:defRPr>
                      </a:lvl7pPr>
                      <a:lvl8pPr marL="3200400" algn="r" defTabSz="914400" rtl="1" eaLnBrk="1" latinLnBrk="0" hangingPunct="1">
                        <a:defRPr sz="1800" kern="1200">
                          <a:solidFill>
                            <a:schemeClr val="tx1"/>
                          </a:solidFill>
                          <a:latin typeface="Calibri"/>
                        </a:defRPr>
                      </a:lvl8pPr>
                      <a:lvl9pPr marL="3657600" algn="r" defTabSz="914400" rtl="1" eaLnBrk="1" latinLnBrk="0" hangingPunct="1">
                        <a:defRPr sz="1800" kern="1200">
                          <a:solidFill>
                            <a:schemeClr val="tx1"/>
                          </a:solidFill>
                          <a:latin typeface="Calibri"/>
                        </a:defRPr>
                      </a:lvl9pPr>
                    </a:lstStyle>
                    <a:p>
                      <a:endParaRPr lang="en-US" dirty="0">
                        <a:cs typeface="B Nazanin" panose="00000400000000000000" pitchFamily="2" charset="-78"/>
                      </a:endParaRP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lvl1pPr marL="0" algn="r" defTabSz="914400" rtl="1" eaLnBrk="1" latinLnBrk="0" hangingPunct="1">
                        <a:defRPr sz="1800" kern="1200">
                          <a:solidFill>
                            <a:schemeClr val="tx1"/>
                          </a:solidFill>
                          <a:latin typeface="Calibri"/>
                        </a:defRPr>
                      </a:lvl1pPr>
                      <a:lvl2pPr marL="457200" algn="r" defTabSz="914400" rtl="1" eaLnBrk="1" latinLnBrk="0" hangingPunct="1">
                        <a:defRPr sz="1800" kern="1200">
                          <a:solidFill>
                            <a:schemeClr val="tx1"/>
                          </a:solidFill>
                          <a:latin typeface="Calibri"/>
                        </a:defRPr>
                      </a:lvl2pPr>
                      <a:lvl3pPr marL="914400" algn="r" defTabSz="914400" rtl="1" eaLnBrk="1" latinLnBrk="0" hangingPunct="1">
                        <a:defRPr sz="1800" kern="1200">
                          <a:solidFill>
                            <a:schemeClr val="tx1"/>
                          </a:solidFill>
                          <a:latin typeface="Calibri"/>
                        </a:defRPr>
                      </a:lvl3pPr>
                      <a:lvl4pPr marL="1371600" algn="r" defTabSz="914400" rtl="1" eaLnBrk="1" latinLnBrk="0" hangingPunct="1">
                        <a:defRPr sz="1800" kern="1200">
                          <a:solidFill>
                            <a:schemeClr val="tx1"/>
                          </a:solidFill>
                          <a:latin typeface="Calibri"/>
                        </a:defRPr>
                      </a:lvl4pPr>
                      <a:lvl5pPr marL="1828800" algn="r" defTabSz="914400" rtl="1" eaLnBrk="1" latinLnBrk="0" hangingPunct="1">
                        <a:defRPr sz="1800" kern="1200">
                          <a:solidFill>
                            <a:schemeClr val="tx1"/>
                          </a:solidFill>
                          <a:latin typeface="Calibri"/>
                        </a:defRPr>
                      </a:lvl5pPr>
                      <a:lvl6pPr marL="2286000" algn="r" defTabSz="914400" rtl="1" eaLnBrk="1" latinLnBrk="0" hangingPunct="1">
                        <a:defRPr sz="1800" kern="1200">
                          <a:solidFill>
                            <a:schemeClr val="tx1"/>
                          </a:solidFill>
                          <a:latin typeface="Calibri"/>
                        </a:defRPr>
                      </a:lvl6pPr>
                      <a:lvl7pPr marL="2743200" algn="r" defTabSz="914400" rtl="1" eaLnBrk="1" latinLnBrk="0" hangingPunct="1">
                        <a:defRPr sz="1800" kern="1200">
                          <a:solidFill>
                            <a:schemeClr val="tx1"/>
                          </a:solidFill>
                          <a:latin typeface="Calibri"/>
                        </a:defRPr>
                      </a:lvl7pPr>
                      <a:lvl8pPr marL="3200400" algn="r" defTabSz="914400" rtl="1" eaLnBrk="1" latinLnBrk="0" hangingPunct="1">
                        <a:defRPr sz="1800" kern="1200">
                          <a:solidFill>
                            <a:schemeClr val="tx1"/>
                          </a:solidFill>
                          <a:latin typeface="Calibri"/>
                        </a:defRPr>
                      </a:lvl8pPr>
                      <a:lvl9pPr marL="3657600" algn="r" defTabSz="914400" rtl="1" eaLnBrk="1" latinLnBrk="0" hangingPunct="1">
                        <a:defRPr sz="1800" kern="1200">
                          <a:solidFill>
                            <a:schemeClr val="tx1"/>
                          </a:solidFill>
                          <a:latin typeface="Calibri"/>
                        </a:defRPr>
                      </a:lvl9pPr>
                    </a:lstStyle>
                    <a:p>
                      <a:pPr marL="0" marR="0" algn="r" rtl="1">
                        <a:lnSpc>
                          <a:spcPct val="107000"/>
                        </a:lnSpc>
                        <a:spcBef>
                          <a:spcPts val="0"/>
                        </a:spcBef>
                        <a:spcAft>
                          <a:spcPts val="0"/>
                        </a:spcAft>
                      </a:pPr>
                      <a:r>
                        <a:rPr lang="fa-IR" sz="1400" b="1" dirty="0" smtClean="0">
                          <a:effectLst/>
                          <a:latin typeface="Calibri" panose="020F0502020204030204" pitchFamily="34" charset="0"/>
                          <a:ea typeface="Calibri" panose="020F0502020204030204" pitchFamily="34" charset="0"/>
                          <a:cs typeface="B Nazanin" panose="00000400000000000000" pitchFamily="2" charset="-78"/>
                        </a:rPr>
                        <a:t>مقدمه (بیان مساله)</a:t>
                      </a:r>
                      <a:endParaRPr lang="en-US" sz="1400" b="1" dirty="0">
                        <a:effectLst/>
                        <a:latin typeface="Calibri" panose="020F0502020204030204" pitchFamily="34" charset="0"/>
                        <a:ea typeface="Calibri" panose="020F0502020204030204" pitchFamily="34" charset="0"/>
                        <a:cs typeface="B Nazanin" panose="00000400000000000000" pitchFamily="2" charset="-78"/>
                      </a:endParaRP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lvl1pPr marL="0" algn="r" defTabSz="914400" rtl="1" eaLnBrk="1" latinLnBrk="0" hangingPunct="1">
                        <a:defRPr sz="1800" kern="1200">
                          <a:solidFill>
                            <a:schemeClr val="tx1"/>
                          </a:solidFill>
                          <a:latin typeface="Calibri"/>
                        </a:defRPr>
                      </a:lvl1pPr>
                      <a:lvl2pPr marL="457200" algn="r" defTabSz="914400" rtl="1" eaLnBrk="1" latinLnBrk="0" hangingPunct="1">
                        <a:defRPr sz="1800" kern="1200">
                          <a:solidFill>
                            <a:schemeClr val="tx1"/>
                          </a:solidFill>
                          <a:latin typeface="Calibri"/>
                        </a:defRPr>
                      </a:lvl2pPr>
                      <a:lvl3pPr marL="914400" algn="r" defTabSz="914400" rtl="1" eaLnBrk="1" latinLnBrk="0" hangingPunct="1">
                        <a:defRPr sz="1800" kern="1200">
                          <a:solidFill>
                            <a:schemeClr val="tx1"/>
                          </a:solidFill>
                          <a:latin typeface="Calibri"/>
                        </a:defRPr>
                      </a:lvl3pPr>
                      <a:lvl4pPr marL="1371600" algn="r" defTabSz="914400" rtl="1" eaLnBrk="1" latinLnBrk="0" hangingPunct="1">
                        <a:defRPr sz="1800" kern="1200">
                          <a:solidFill>
                            <a:schemeClr val="tx1"/>
                          </a:solidFill>
                          <a:latin typeface="Calibri"/>
                        </a:defRPr>
                      </a:lvl4pPr>
                      <a:lvl5pPr marL="1828800" algn="r" defTabSz="914400" rtl="1" eaLnBrk="1" latinLnBrk="0" hangingPunct="1">
                        <a:defRPr sz="1800" kern="1200">
                          <a:solidFill>
                            <a:schemeClr val="tx1"/>
                          </a:solidFill>
                          <a:latin typeface="Calibri"/>
                        </a:defRPr>
                      </a:lvl5pPr>
                      <a:lvl6pPr marL="2286000" algn="r" defTabSz="914400" rtl="1" eaLnBrk="1" latinLnBrk="0" hangingPunct="1">
                        <a:defRPr sz="1800" kern="1200">
                          <a:solidFill>
                            <a:schemeClr val="tx1"/>
                          </a:solidFill>
                          <a:latin typeface="Calibri"/>
                        </a:defRPr>
                      </a:lvl6pPr>
                      <a:lvl7pPr marL="2743200" algn="r" defTabSz="914400" rtl="1" eaLnBrk="1" latinLnBrk="0" hangingPunct="1">
                        <a:defRPr sz="1800" kern="1200">
                          <a:solidFill>
                            <a:schemeClr val="tx1"/>
                          </a:solidFill>
                          <a:latin typeface="Calibri"/>
                        </a:defRPr>
                      </a:lvl7pPr>
                      <a:lvl8pPr marL="3200400" algn="r" defTabSz="914400" rtl="1" eaLnBrk="1" latinLnBrk="0" hangingPunct="1">
                        <a:defRPr sz="1800" kern="1200">
                          <a:solidFill>
                            <a:schemeClr val="tx1"/>
                          </a:solidFill>
                          <a:latin typeface="Calibri"/>
                        </a:defRPr>
                      </a:lvl8pPr>
                      <a:lvl9pPr marL="3657600" algn="r" defTabSz="914400" rtl="1" eaLnBrk="1" latinLnBrk="0" hangingPunct="1">
                        <a:defRPr sz="1800" kern="1200">
                          <a:solidFill>
                            <a:schemeClr val="tx1"/>
                          </a:solidFill>
                          <a:latin typeface="Calibri"/>
                        </a:defRPr>
                      </a:lvl9pPr>
                    </a:lstStyle>
                    <a:p>
                      <a:pPr marL="0" marR="0" algn="ctr">
                        <a:lnSpc>
                          <a:spcPct val="107000"/>
                        </a:lnSpc>
                        <a:spcBef>
                          <a:spcPts val="0"/>
                        </a:spcBef>
                        <a:spcAft>
                          <a:spcPts val="0"/>
                        </a:spcAft>
                      </a:pPr>
                      <a:r>
                        <a:rPr lang="fa-IR" sz="1200" b="1" dirty="0">
                          <a:effectLst/>
                          <a:latin typeface="Calibri" panose="020F0502020204030204" pitchFamily="34" charset="0"/>
                          <a:ea typeface="Calibri" panose="020F0502020204030204" pitchFamily="34" charset="0"/>
                          <a:cs typeface="B Nazanin" panose="00000400000000000000" pitchFamily="2" charset="-78"/>
                        </a:rPr>
                        <a:t>1</a:t>
                      </a:r>
                      <a:endParaRPr lang="en-US" sz="1200" b="1" dirty="0">
                        <a:effectLst/>
                        <a:latin typeface="Calibri" panose="020F0502020204030204" pitchFamily="34" charset="0"/>
                        <a:ea typeface="Calibri" panose="020F0502020204030204" pitchFamily="34" charset="0"/>
                        <a:cs typeface="B Nazanin" panose="00000400000000000000" pitchFamily="2" charset="-78"/>
                      </a:endParaRP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extLst>
                  <a:ext uri="{0D108BD9-81ED-4DB2-BD59-A6C34878D82A}">
                    <a16:rowId xmlns="" xmlns:a16="http://schemas.microsoft.com/office/drawing/2014/main" val="2726500226"/>
                  </a:ext>
                </a:extLst>
              </a:tr>
              <a:tr h="559003">
                <a:tc>
                  <a:txBody>
                    <a:bodyPr/>
                    <a:lstStyle>
                      <a:lvl1pPr marL="0" algn="r" defTabSz="914400" rtl="1" eaLnBrk="1" latinLnBrk="0" hangingPunct="1">
                        <a:defRPr sz="1800" kern="1200">
                          <a:solidFill>
                            <a:schemeClr val="tx1"/>
                          </a:solidFill>
                          <a:latin typeface="Calibri"/>
                        </a:defRPr>
                      </a:lvl1pPr>
                      <a:lvl2pPr marL="457200" algn="r" defTabSz="914400" rtl="1" eaLnBrk="1" latinLnBrk="0" hangingPunct="1">
                        <a:defRPr sz="1800" kern="1200">
                          <a:solidFill>
                            <a:schemeClr val="tx1"/>
                          </a:solidFill>
                          <a:latin typeface="Calibri"/>
                        </a:defRPr>
                      </a:lvl2pPr>
                      <a:lvl3pPr marL="914400" algn="r" defTabSz="914400" rtl="1" eaLnBrk="1" latinLnBrk="0" hangingPunct="1">
                        <a:defRPr sz="1800" kern="1200">
                          <a:solidFill>
                            <a:schemeClr val="tx1"/>
                          </a:solidFill>
                          <a:latin typeface="Calibri"/>
                        </a:defRPr>
                      </a:lvl3pPr>
                      <a:lvl4pPr marL="1371600" algn="r" defTabSz="914400" rtl="1" eaLnBrk="1" latinLnBrk="0" hangingPunct="1">
                        <a:defRPr sz="1800" kern="1200">
                          <a:solidFill>
                            <a:schemeClr val="tx1"/>
                          </a:solidFill>
                          <a:latin typeface="Calibri"/>
                        </a:defRPr>
                      </a:lvl4pPr>
                      <a:lvl5pPr marL="1828800" algn="r" defTabSz="914400" rtl="1" eaLnBrk="1" latinLnBrk="0" hangingPunct="1">
                        <a:defRPr sz="1800" kern="1200">
                          <a:solidFill>
                            <a:schemeClr val="tx1"/>
                          </a:solidFill>
                          <a:latin typeface="Calibri"/>
                        </a:defRPr>
                      </a:lvl5pPr>
                      <a:lvl6pPr marL="2286000" algn="r" defTabSz="914400" rtl="1" eaLnBrk="1" latinLnBrk="0" hangingPunct="1">
                        <a:defRPr sz="1800" kern="1200">
                          <a:solidFill>
                            <a:schemeClr val="tx1"/>
                          </a:solidFill>
                          <a:latin typeface="Calibri"/>
                        </a:defRPr>
                      </a:lvl6pPr>
                      <a:lvl7pPr marL="2743200" algn="r" defTabSz="914400" rtl="1" eaLnBrk="1" latinLnBrk="0" hangingPunct="1">
                        <a:defRPr sz="1800" kern="1200">
                          <a:solidFill>
                            <a:schemeClr val="tx1"/>
                          </a:solidFill>
                          <a:latin typeface="Calibri"/>
                        </a:defRPr>
                      </a:lvl7pPr>
                      <a:lvl8pPr marL="3200400" algn="r" defTabSz="914400" rtl="1" eaLnBrk="1" latinLnBrk="0" hangingPunct="1">
                        <a:defRPr sz="1800" kern="1200">
                          <a:solidFill>
                            <a:schemeClr val="tx1"/>
                          </a:solidFill>
                          <a:latin typeface="Calibri"/>
                        </a:defRPr>
                      </a:lvl8pPr>
                      <a:lvl9pPr marL="3657600" algn="r" defTabSz="914400" rtl="1" eaLnBrk="1" latinLnBrk="0" hangingPunct="1">
                        <a:defRPr sz="1800" kern="1200">
                          <a:solidFill>
                            <a:schemeClr val="tx1"/>
                          </a:solidFill>
                          <a:latin typeface="Calibri"/>
                        </a:defRPr>
                      </a:lvl9pPr>
                    </a:lstStyle>
                    <a:p>
                      <a:pPr marL="0" marR="0" algn="ctr" rtl="1">
                        <a:lnSpc>
                          <a:spcPct val="107000"/>
                        </a:lnSpc>
                        <a:spcBef>
                          <a:spcPts val="0"/>
                        </a:spcBef>
                        <a:spcAft>
                          <a:spcPts val="0"/>
                        </a:spcAft>
                      </a:pPr>
                      <a:r>
                        <a:rPr lang="fa-IR" sz="1200" smtClean="0">
                          <a:solidFill>
                            <a:schemeClr val="tx1"/>
                          </a:solidFill>
                          <a:effectLst/>
                          <a:latin typeface="Calibri" panose="020F0502020204030204" pitchFamily="34" charset="0"/>
                          <a:ea typeface="Calibri" panose="020F0502020204030204" pitchFamily="34" charset="0"/>
                          <a:cs typeface="B Nazanin" panose="00000400000000000000" pitchFamily="2" charset="-78"/>
                        </a:rPr>
                        <a:t>توسط مرکز بررسی</a:t>
                      </a:r>
                      <a:r>
                        <a:rPr lang="fa-IR" sz="1200" baseline="0" smtClean="0">
                          <a:solidFill>
                            <a:schemeClr val="tx1"/>
                          </a:solidFill>
                          <a:effectLst/>
                          <a:latin typeface="Calibri" panose="020F0502020204030204" pitchFamily="34" charset="0"/>
                          <a:ea typeface="Calibri" panose="020F0502020204030204" pitchFamily="34" charset="0"/>
                          <a:cs typeface="B Nazanin" panose="00000400000000000000" pitchFamily="2" charset="-78"/>
                        </a:rPr>
                        <a:t> می شود.</a:t>
                      </a:r>
                      <a:endParaRPr lang="en-US" sz="1200"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rgbClr val="4BACC6">
                        <a:lumMod val="40000"/>
                        <a:lumOff val="60000"/>
                      </a:srgbClr>
                    </a:solidFill>
                  </a:tcPr>
                </a:tc>
                <a:tc>
                  <a:txBody>
                    <a:bodyPr/>
                    <a:lstStyle>
                      <a:lvl1pPr marL="0" algn="r" defTabSz="914400" rtl="1" eaLnBrk="1" latinLnBrk="0" hangingPunct="1">
                        <a:defRPr sz="1800" kern="1200">
                          <a:solidFill>
                            <a:schemeClr val="tx1"/>
                          </a:solidFill>
                          <a:latin typeface="Calibri"/>
                        </a:defRPr>
                      </a:lvl1pPr>
                      <a:lvl2pPr marL="457200" algn="r" defTabSz="914400" rtl="1" eaLnBrk="1" latinLnBrk="0" hangingPunct="1">
                        <a:defRPr sz="1800" kern="1200">
                          <a:solidFill>
                            <a:schemeClr val="tx1"/>
                          </a:solidFill>
                          <a:latin typeface="Calibri"/>
                        </a:defRPr>
                      </a:lvl2pPr>
                      <a:lvl3pPr marL="914400" algn="r" defTabSz="914400" rtl="1" eaLnBrk="1" latinLnBrk="0" hangingPunct="1">
                        <a:defRPr sz="1800" kern="1200">
                          <a:solidFill>
                            <a:schemeClr val="tx1"/>
                          </a:solidFill>
                          <a:latin typeface="Calibri"/>
                        </a:defRPr>
                      </a:lvl3pPr>
                      <a:lvl4pPr marL="1371600" algn="r" defTabSz="914400" rtl="1" eaLnBrk="1" latinLnBrk="0" hangingPunct="1">
                        <a:defRPr sz="1800" kern="1200">
                          <a:solidFill>
                            <a:schemeClr val="tx1"/>
                          </a:solidFill>
                          <a:latin typeface="Calibri"/>
                        </a:defRPr>
                      </a:lvl4pPr>
                      <a:lvl5pPr marL="1828800" algn="r" defTabSz="914400" rtl="1" eaLnBrk="1" latinLnBrk="0" hangingPunct="1">
                        <a:defRPr sz="1800" kern="1200">
                          <a:solidFill>
                            <a:schemeClr val="tx1"/>
                          </a:solidFill>
                          <a:latin typeface="Calibri"/>
                        </a:defRPr>
                      </a:lvl5pPr>
                      <a:lvl6pPr marL="2286000" algn="r" defTabSz="914400" rtl="1" eaLnBrk="1" latinLnBrk="0" hangingPunct="1">
                        <a:defRPr sz="1800" kern="1200">
                          <a:solidFill>
                            <a:schemeClr val="tx1"/>
                          </a:solidFill>
                          <a:latin typeface="Calibri"/>
                        </a:defRPr>
                      </a:lvl6pPr>
                      <a:lvl7pPr marL="2743200" algn="r" defTabSz="914400" rtl="1" eaLnBrk="1" latinLnBrk="0" hangingPunct="1">
                        <a:defRPr sz="1800" kern="1200">
                          <a:solidFill>
                            <a:schemeClr val="tx1"/>
                          </a:solidFill>
                          <a:latin typeface="Calibri"/>
                        </a:defRPr>
                      </a:lvl7pPr>
                      <a:lvl8pPr marL="3200400" algn="r" defTabSz="914400" rtl="1" eaLnBrk="1" latinLnBrk="0" hangingPunct="1">
                        <a:defRPr sz="1800" kern="1200">
                          <a:solidFill>
                            <a:schemeClr val="tx1"/>
                          </a:solidFill>
                          <a:latin typeface="Calibri"/>
                        </a:defRPr>
                      </a:lvl8pPr>
                      <a:lvl9pPr marL="3657600" algn="r" defTabSz="914400" rtl="1" eaLnBrk="1" latinLnBrk="0" hangingPunct="1">
                        <a:defRPr sz="1800" kern="1200">
                          <a:solidFill>
                            <a:schemeClr val="tx1"/>
                          </a:solidFill>
                          <a:latin typeface="Calibri"/>
                        </a:defRPr>
                      </a:lvl9pPr>
                    </a:lstStyle>
                    <a:p>
                      <a:pPr marL="0" marR="0" algn="ctr" rtl="1">
                        <a:lnSpc>
                          <a:spcPct val="107000"/>
                        </a:lnSpc>
                        <a:spcBef>
                          <a:spcPts val="0"/>
                        </a:spcBef>
                        <a:spcAft>
                          <a:spcPts val="0"/>
                        </a:spcAft>
                      </a:pPr>
                      <a:r>
                        <a:rPr lang="fa-IR" sz="1200" smtClean="0">
                          <a:solidFill>
                            <a:schemeClr val="tx1"/>
                          </a:solidFill>
                          <a:effectLst/>
                          <a:latin typeface="Calibri" panose="020F0502020204030204" pitchFamily="34" charset="0"/>
                          <a:ea typeface="Calibri" panose="020F0502020204030204" pitchFamily="34" charset="0"/>
                          <a:cs typeface="B Nazanin" panose="00000400000000000000" pitchFamily="2" charset="-78"/>
                        </a:rPr>
                        <a:t>توسط مرکز بررسی</a:t>
                      </a:r>
                      <a:r>
                        <a:rPr lang="fa-IR" sz="1200" baseline="0" smtClean="0">
                          <a:solidFill>
                            <a:schemeClr val="tx1"/>
                          </a:solidFill>
                          <a:effectLst/>
                          <a:latin typeface="Calibri" panose="020F0502020204030204" pitchFamily="34" charset="0"/>
                          <a:ea typeface="Calibri" panose="020F0502020204030204" pitchFamily="34" charset="0"/>
                          <a:cs typeface="B Nazanin" panose="00000400000000000000" pitchFamily="2" charset="-78"/>
                        </a:rPr>
                        <a:t> می شود.</a:t>
                      </a:r>
                      <a:endParaRPr lang="en-US" sz="1200"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rgbClr val="4BACC6">
                        <a:lumMod val="40000"/>
                        <a:lumOff val="60000"/>
                      </a:srgbClr>
                    </a:solidFill>
                  </a:tcPr>
                </a:tc>
                <a:tc>
                  <a:txBody>
                    <a:bodyPr/>
                    <a:lstStyle>
                      <a:lvl1pPr marL="0" algn="r" defTabSz="914400" rtl="1" eaLnBrk="1" latinLnBrk="0" hangingPunct="1">
                        <a:defRPr sz="1800" kern="1200">
                          <a:solidFill>
                            <a:schemeClr val="tx1"/>
                          </a:solidFill>
                          <a:latin typeface="Calibri"/>
                        </a:defRPr>
                      </a:lvl1pPr>
                      <a:lvl2pPr marL="457200" algn="r" defTabSz="914400" rtl="1" eaLnBrk="1" latinLnBrk="0" hangingPunct="1">
                        <a:defRPr sz="1800" kern="1200">
                          <a:solidFill>
                            <a:schemeClr val="tx1"/>
                          </a:solidFill>
                          <a:latin typeface="Calibri"/>
                        </a:defRPr>
                      </a:lvl2pPr>
                      <a:lvl3pPr marL="914400" algn="r" defTabSz="914400" rtl="1" eaLnBrk="1" latinLnBrk="0" hangingPunct="1">
                        <a:defRPr sz="1800" kern="1200">
                          <a:solidFill>
                            <a:schemeClr val="tx1"/>
                          </a:solidFill>
                          <a:latin typeface="Calibri"/>
                        </a:defRPr>
                      </a:lvl3pPr>
                      <a:lvl4pPr marL="1371600" algn="r" defTabSz="914400" rtl="1" eaLnBrk="1" latinLnBrk="0" hangingPunct="1">
                        <a:defRPr sz="1800" kern="1200">
                          <a:solidFill>
                            <a:schemeClr val="tx1"/>
                          </a:solidFill>
                          <a:latin typeface="Calibri"/>
                        </a:defRPr>
                      </a:lvl4pPr>
                      <a:lvl5pPr marL="1828800" algn="r" defTabSz="914400" rtl="1" eaLnBrk="1" latinLnBrk="0" hangingPunct="1">
                        <a:defRPr sz="1800" kern="1200">
                          <a:solidFill>
                            <a:schemeClr val="tx1"/>
                          </a:solidFill>
                          <a:latin typeface="Calibri"/>
                        </a:defRPr>
                      </a:lvl5pPr>
                      <a:lvl6pPr marL="2286000" algn="r" defTabSz="914400" rtl="1" eaLnBrk="1" latinLnBrk="0" hangingPunct="1">
                        <a:defRPr sz="1800" kern="1200">
                          <a:solidFill>
                            <a:schemeClr val="tx1"/>
                          </a:solidFill>
                          <a:latin typeface="Calibri"/>
                        </a:defRPr>
                      </a:lvl6pPr>
                      <a:lvl7pPr marL="2743200" algn="r" defTabSz="914400" rtl="1" eaLnBrk="1" latinLnBrk="0" hangingPunct="1">
                        <a:defRPr sz="1800" kern="1200">
                          <a:solidFill>
                            <a:schemeClr val="tx1"/>
                          </a:solidFill>
                          <a:latin typeface="Calibri"/>
                        </a:defRPr>
                      </a:lvl7pPr>
                      <a:lvl8pPr marL="3200400" algn="r" defTabSz="914400" rtl="1" eaLnBrk="1" latinLnBrk="0" hangingPunct="1">
                        <a:defRPr sz="1800" kern="1200">
                          <a:solidFill>
                            <a:schemeClr val="tx1"/>
                          </a:solidFill>
                          <a:latin typeface="Calibri"/>
                        </a:defRPr>
                      </a:lvl8pPr>
                      <a:lvl9pPr marL="3657600" algn="r" defTabSz="914400" rtl="1" eaLnBrk="1" latinLnBrk="0" hangingPunct="1">
                        <a:defRPr sz="1800" kern="1200">
                          <a:solidFill>
                            <a:schemeClr val="tx1"/>
                          </a:solidFill>
                          <a:latin typeface="Calibri"/>
                        </a:defRPr>
                      </a:lvl9pPr>
                    </a:lstStyle>
                    <a:p>
                      <a:pPr marL="0" marR="0" algn="ctr" rtl="1">
                        <a:lnSpc>
                          <a:spcPct val="107000"/>
                        </a:lnSpc>
                        <a:spcBef>
                          <a:spcPts val="0"/>
                        </a:spcBef>
                        <a:spcAft>
                          <a:spcPts val="0"/>
                        </a:spcAft>
                      </a:pPr>
                      <a:r>
                        <a:rPr lang="fa-IR" sz="1200" smtClean="0">
                          <a:solidFill>
                            <a:schemeClr val="tx1"/>
                          </a:solidFill>
                          <a:effectLst/>
                          <a:latin typeface="Calibri" panose="020F0502020204030204" pitchFamily="34" charset="0"/>
                          <a:ea typeface="Calibri" panose="020F0502020204030204" pitchFamily="34" charset="0"/>
                          <a:cs typeface="B Nazanin" panose="00000400000000000000" pitchFamily="2" charset="-78"/>
                        </a:rPr>
                        <a:t>توسط مرکز بررسی</a:t>
                      </a:r>
                      <a:r>
                        <a:rPr lang="fa-IR" sz="1200" baseline="0" smtClean="0">
                          <a:solidFill>
                            <a:schemeClr val="tx1"/>
                          </a:solidFill>
                          <a:effectLst/>
                          <a:latin typeface="Calibri" panose="020F0502020204030204" pitchFamily="34" charset="0"/>
                          <a:ea typeface="Calibri" panose="020F0502020204030204" pitchFamily="34" charset="0"/>
                          <a:cs typeface="B Nazanin" panose="00000400000000000000" pitchFamily="2" charset="-78"/>
                        </a:rPr>
                        <a:t> می شود.</a:t>
                      </a:r>
                      <a:endParaRPr lang="en-US" sz="1200"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rgbClr val="4BACC6">
                        <a:lumMod val="40000"/>
                        <a:lumOff val="60000"/>
                      </a:srgbClr>
                    </a:solidFill>
                  </a:tcPr>
                </a:tc>
                <a:tc>
                  <a:txBody>
                    <a:bodyPr/>
                    <a:lstStyle>
                      <a:lvl1pPr marL="0" algn="r" defTabSz="914400" rtl="1" eaLnBrk="1" latinLnBrk="0" hangingPunct="1">
                        <a:defRPr sz="1800" kern="1200">
                          <a:solidFill>
                            <a:schemeClr val="tx1"/>
                          </a:solidFill>
                          <a:latin typeface="Calibri"/>
                        </a:defRPr>
                      </a:lvl1pPr>
                      <a:lvl2pPr marL="457200" algn="r" defTabSz="914400" rtl="1" eaLnBrk="1" latinLnBrk="0" hangingPunct="1">
                        <a:defRPr sz="1800" kern="1200">
                          <a:solidFill>
                            <a:schemeClr val="tx1"/>
                          </a:solidFill>
                          <a:latin typeface="Calibri"/>
                        </a:defRPr>
                      </a:lvl2pPr>
                      <a:lvl3pPr marL="914400" algn="r" defTabSz="914400" rtl="1" eaLnBrk="1" latinLnBrk="0" hangingPunct="1">
                        <a:defRPr sz="1800" kern="1200">
                          <a:solidFill>
                            <a:schemeClr val="tx1"/>
                          </a:solidFill>
                          <a:latin typeface="Calibri"/>
                        </a:defRPr>
                      </a:lvl3pPr>
                      <a:lvl4pPr marL="1371600" algn="r" defTabSz="914400" rtl="1" eaLnBrk="1" latinLnBrk="0" hangingPunct="1">
                        <a:defRPr sz="1800" kern="1200">
                          <a:solidFill>
                            <a:schemeClr val="tx1"/>
                          </a:solidFill>
                          <a:latin typeface="Calibri"/>
                        </a:defRPr>
                      </a:lvl4pPr>
                      <a:lvl5pPr marL="1828800" algn="r" defTabSz="914400" rtl="1" eaLnBrk="1" latinLnBrk="0" hangingPunct="1">
                        <a:defRPr sz="1800" kern="1200">
                          <a:solidFill>
                            <a:schemeClr val="tx1"/>
                          </a:solidFill>
                          <a:latin typeface="Calibri"/>
                        </a:defRPr>
                      </a:lvl5pPr>
                      <a:lvl6pPr marL="2286000" algn="r" defTabSz="914400" rtl="1" eaLnBrk="1" latinLnBrk="0" hangingPunct="1">
                        <a:defRPr sz="1800" kern="1200">
                          <a:solidFill>
                            <a:schemeClr val="tx1"/>
                          </a:solidFill>
                          <a:latin typeface="Calibri"/>
                        </a:defRPr>
                      </a:lvl6pPr>
                      <a:lvl7pPr marL="2743200" algn="r" defTabSz="914400" rtl="1" eaLnBrk="1" latinLnBrk="0" hangingPunct="1">
                        <a:defRPr sz="1800" kern="1200">
                          <a:solidFill>
                            <a:schemeClr val="tx1"/>
                          </a:solidFill>
                          <a:latin typeface="Calibri"/>
                        </a:defRPr>
                      </a:lvl7pPr>
                      <a:lvl8pPr marL="3200400" algn="r" defTabSz="914400" rtl="1" eaLnBrk="1" latinLnBrk="0" hangingPunct="1">
                        <a:defRPr sz="1800" kern="1200">
                          <a:solidFill>
                            <a:schemeClr val="tx1"/>
                          </a:solidFill>
                          <a:latin typeface="Calibri"/>
                        </a:defRPr>
                      </a:lvl8pPr>
                      <a:lvl9pPr marL="3657600" algn="r" defTabSz="914400" rtl="1" eaLnBrk="1" latinLnBrk="0" hangingPunct="1">
                        <a:defRPr sz="1800" kern="1200">
                          <a:solidFill>
                            <a:schemeClr val="tx1"/>
                          </a:solidFill>
                          <a:latin typeface="Calibri"/>
                        </a:defRPr>
                      </a:lvl9pPr>
                    </a:lstStyle>
                    <a:p>
                      <a:pPr marL="0" marR="0" algn="ctr" rtl="1">
                        <a:lnSpc>
                          <a:spcPct val="107000"/>
                        </a:lnSpc>
                        <a:spcBef>
                          <a:spcPts val="0"/>
                        </a:spcBef>
                        <a:spcAft>
                          <a:spcPts val="0"/>
                        </a:spcAft>
                      </a:pPr>
                      <a:r>
                        <a:rPr lang="fa-IR" sz="1200" smtClean="0">
                          <a:solidFill>
                            <a:schemeClr val="tx1"/>
                          </a:solidFill>
                          <a:effectLst/>
                          <a:latin typeface="Calibri" panose="020F0502020204030204" pitchFamily="34" charset="0"/>
                          <a:ea typeface="Calibri" panose="020F0502020204030204" pitchFamily="34" charset="0"/>
                          <a:cs typeface="B Nazanin" panose="00000400000000000000" pitchFamily="2" charset="-78"/>
                        </a:rPr>
                        <a:t>توسط مرکز بررسی</a:t>
                      </a:r>
                      <a:r>
                        <a:rPr lang="fa-IR" sz="1200" baseline="0" smtClean="0">
                          <a:solidFill>
                            <a:schemeClr val="tx1"/>
                          </a:solidFill>
                          <a:effectLst/>
                          <a:latin typeface="Calibri" panose="020F0502020204030204" pitchFamily="34" charset="0"/>
                          <a:ea typeface="Calibri" panose="020F0502020204030204" pitchFamily="34" charset="0"/>
                          <a:cs typeface="B Nazanin" panose="00000400000000000000" pitchFamily="2" charset="-78"/>
                        </a:rPr>
                        <a:t> می شود.</a:t>
                      </a:r>
                      <a:endParaRPr lang="en-US" sz="1200"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rgbClr val="4BACC6">
                        <a:lumMod val="40000"/>
                        <a:lumOff val="60000"/>
                      </a:srgbClr>
                    </a:solidFill>
                  </a:tcPr>
                </a:tc>
                <a:tc>
                  <a:txBody>
                    <a:bodyPr/>
                    <a:lstStyle>
                      <a:lvl1pPr marL="0" algn="r" defTabSz="914400" rtl="1" eaLnBrk="1" latinLnBrk="0" hangingPunct="1">
                        <a:defRPr sz="1800" kern="1200">
                          <a:solidFill>
                            <a:schemeClr val="tx1"/>
                          </a:solidFill>
                          <a:latin typeface="Calibri"/>
                        </a:defRPr>
                      </a:lvl1pPr>
                      <a:lvl2pPr marL="457200" algn="r" defTabSz="914400" rtl="1" eaLnBrk="1" latinLnBrk="0" hangingPunct="1">
                        <a:defRPr sz="1800" kern="1200">
                          <a:solidFill>
                            <a:schemeClr val="tx1"/>
                          </a:solidFill>
                          <a:latin typeface="Calibri"/>
                        </a:defRPr>
                      </a:lvl2pPr>
                      <a:lvl3pPr marL="914400" algn="r" defTabSz="914400" rtl="1" eaLnBrk="1" latinLnBrk="0" hangingPunct="1">
                        <a:defRPr sz="1800" kern="1200">
                          <a:solidFill>
                            <a:schemeClr val="tx1"/>
                          </a:solidFill>
                          <a:latin typeface="Calibri"/>
                        </a:defRPr>
                      </a:lvl3pPr>
                      <a:lvl4pPr marL="1371600" algn="r" defTabSz="914400" rtl="1" eaLnBrk="1" latinLnBrk="0" hangingPunct="1">
                        <a:defRPr sz="1800" kern="1200">
                          <a:solidFill>
                            <a:schemeClr val="tx1"/>
                          </a:solidFill>
                          <a:latin typeface="Calibri"/>
                        </a:defRPr>
                      </a:lvl4pPr>
                      <a:lvl5pPr marL="1828800" algn="r" defTabSz="914400" rtl="1" eaLnBrk="1" latinLnBrk="0" hangingPunct="1">
                        <a:defRPr sz="1800" kern="1200">
                          <a:solidFill>
                            <a:schemeClr val="tx1"/>
                          </a:solidFill>
                          <a:latin typeface="Calibri"/>
                        </a:defRPr>
                      </a:lvl5pPr>
                      <a:lvl6pPr marL="2286000" algn="r" defTabSz="914400" rtl="1" eaLnBrk="1" latinLnBrk="0" hangingPunct="1">
                        <a:defRPr sz="1800" kern="1200">
                          <a:solidFill>
                            <a:schemeClr val="tx1"/>
                          </a:solidFill>
                          <a:latin typeface="Calibri"/>
                        </a:defRPr>
                      </a:lvl6pPr>
                      <a:lvl7pPr marL="2743200" algn="r" defTabSz="914400" rtl="1" eaLnBrk="1" latinLnBrk="0" hangingPunct="1">
                        <a:defRPr sz="1800" kern="1200">
                          <a:solidFill>
                            <a:schemeClr val="tx1"/>
                          </a:solidFill>
                          <a:latin typeface="Calibri"/>
                        </a:defRPr>
                      </a:lvl7pPr>
                      <a:lvl8pPr marL="3200400" algn="r" defTabSz="914400" rtl="1" eaLnBrk="1" latinLnBrk="0" hangingPunct="1">
                        <a:defRPr sz="1800" kern="1200">
                          <a:solidFill>
                            <a:schemeClr val="tx1"/>
                          </a:solidFill>
                          <a:latin typeface="Calibri"/>
                        </a:defRPr>
                      </a:lvl8pPr>
                      <a:lvl9pPr marL="3657600" algn="r" defTabSz="914400" rtl="1" eaLnBrk="1" latinLnBrk="0" hangingPunct="1">
                        <a:defRPr sz="1800" kern="1200">
                          <a:solidFill>
                            <a:schemeClr val="tx1"/>
                          </a:solidFill>
                          <a:latin typeface="Calibri"/>
                        </a:defRPr>
                      </a:lvl9pPr>
                    </a:lstStyle>
                    <a:p>
                      <a:endParaRPr lang="en-US">
                        <a:cs typeface="B Nazanin" panose="00000400000000000000" pitchFamily="2" charset="-78"/>
                      </a:endParaRP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lvl1pPr marL="0" algn="r" defTabSz="914400" rtl="1" eaLnBrk="1" latinLnBrk="0" hangingPunct="1">
                        <a:defRPr sz="1800" kern="1200">
                          <a:solidFill>
                            <a:schemeClr val="tx1"/>
                          </a:solidFill>
                          <a:latin typeface="Calibri"/>
                        </a:defRPr>
                      </a:lvl1pPr>
                      <a:lvl2pPr marL="457200" algn="r" defTabSz="914400" rtl="1" eaLnBrk="1" latinLnBrk="0" hangingPunct="1">
                        <a:defRPr sz="1800" kern="1200">
                          <a:solidFill>
                            <a:schemeClr val="tx1"/>
                          </a:solidFill>
                          <a:latin typeface="Calibri"/>
                        </a:defRPr>
                      </a:lvl2pPr>
                      <a:lvl3pPr marL="914400" algn="r" defTabSz="914400" rtl="1" eaLnBrk="1" latinLnBrk="0" hangingPunct="1">
                        <a:defRPr sz="1800" kern="1200">
                          <a:solidFill>
                            <a:schemeClr val="tx1"/>
                          </a:solidFill>
                          <a:latin typeface="Calibri"/>
                        </a:defRPr>
                      </a:lvl3pPr>
                      <a:lvl4pPr marL="1371600" algn="r" defTabSz="914400" rtl="1" eaLnBrk="1" latinLnBrk="0" hangingPunct="1">
                        <a:defRPr sz="1800" kern="1200">
                          <a:solidFill>
                            <a:schemeClr val="tx1"/>
                          </a:solidFill>
                          <a:latin typeface="Calibri"/>
                        </a:defRPr>
                      </a:lvl4pPr>
                      <a:lvl5pPr marL="1828800" algn="r" defTabSz="914400" rtl="1" eaLnBrk="1" latinLnBrk="0" hangingPunct="1">
                        <a:defRPr sz="1800" kern="1200">
                          <a:solidFill>
                            <a:schemeClr val="tx1"/>
                          </a:solidFill>
                          <a:latin typeface="Calibri"/>
                        </a:defRPr>
                      </a:lvl5pPr>
                      <a:lvl6pPr marL="2286000" algn="r" defTabSz="914400" rtl="1" eaLnBrk="1" latinLnBrk="0" hangingPunct="1">
                        <a:defRPr sz="1800" kern="1200">
                          <a:solidFill>
                            <a:schemeClr val="tx1"/>
                          </a:solidFill>
                          <a:latin typeface="Calibri"/>
                        </a:defRPr>
                      </a:lvl6pPr>
                      <a:lvl7pPr marL="2743200" algn="r" defTabSz="914400" rtl="1" eaLnBrk="1" latinLnBrk="0" hangingPunct="1">
                        <a:defRPr sz="1800" kern="1200">
                          <a:solidFill>
                            <a:schemeClr val="tx1"/>
                          </a:solidFill>
                          <a:latin typeface="Calibri"/>
                        </a:defRPr>
                      </a:lvl7pPr>
                      <a:lvl8pPr marL="3200400" algn="r" defTabSz="914400" rtl="1" eaLnBrk="1" latinLnBrk="0" hangingPunct="1">
                        <a:defRPr sz="1800" kern="1200">
                          <a:solidFill>
                            <a:schemeClr val="tx1"/>
                          </a:solidFill>
                          <a:latin typeface="Calibri"/>
                        </a:defRPr>
                      </a:lvl8pPr>
                      <a:lvl9pPr marL="3657600" algn="r" defTabSz="914400" rtl="1" eaLnBrk="1" latinLnBrk="0" hangingPunct="1">
                        <a:defRPr sz="1800" kern="1200">
                          <a:solidFill>
                            <a:schemeClr val="tx1"/>
                          </a:solidFill>
                          <a:latin typeface="Calibri"/>
                        </a:defRPr>
                      </a:lvl9pPr>
                    </a:lstStyle>
                    <a:p>
                      <a:endParaRPr lang="en-US" dirty="0">
                        <a:cs typeface="B Nazanin" panose="00000400000000000000" pitchFamily="2" charset="-78"/>
                      </a:endParaRP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lvl1pPr marL="0" algn="r" defTabSz="914400" rtl="1" eaLnBrk="1" latinLnBrk="0" hangingPunct="1">
                        <a:defRPr sz="1800" kern="1200">
                          <a:solidFill>
                            <a:schemeClr val="tx1"/>
                          </a:solidFill>
                          <a:latin typeface="Calibri"/>
                        </a:defRPr>
                      </a:lvl1pPr>
                      <a:lvl2pPr marL="457200" algn="r" defTabSz="914400" rtl="1" eaLnBrk="1" latinLnBrk="0" hangingPunct="1">
                        <a:defRPr sz="1800" kern="1200">
                          <a:solidFill>
                            <a:schemeClr val="tx1"/>
                          </a:solidFill>
                          <a:latin typeface="Calibri"/>
                        </a:defRPr>
                      </a:lvl2pPr>
                      <a:lvl3pPr marL="914400" algn="r" defTabSz="914400" rtl="1" eaLnBrk="1" latinLnBrk="0" hangingPunct="1">
                        <a:defRPr sz="1800" kern="1200">
                          <a:solidFill>
                            <a:schemeClr val="tx1"/>
                          </a:solidFill>
                          <a:latin typeface="Calibri"/>
                        </a:defRPr>
                      </a:lvl3pPr>
                      <a:lvl4pPr marL="1371600" algn="r" defTabSz="914400" rtl="1" eaLnBrk="1" latinLnBrk="0" hangingPunct="1">
                        <a:defRPr sz="1800" kern="1200">
                          <a:solidFill>
                            <a:schemeClr val="tx1"/>
                          </a:solidFill>
                          <a:latin typeface="Calibri"/>
                        </a:defRPr>
                      </a:lvl4pPr>
                      <a:lvl5pPr marL="1828800" algn="r" defTabSz="914400" rtl="1" eaLnBrk="1" latinLnBrk="0" hangingPunct="1">
                        <a:defRPr sz="1800" kern="1200">
                          <a:solidFill>
                            <a:schemeClr val="tx1"/>
                          </a:solidFill>
                          <a:latin typeface="Calibri"/>
                        </a:defRPr>
                      </a:lvl5pPr>
                      <a:lvl6pPr marL="2286000" algn="r" defTabSz="914400" rtl="1" eaLnBrk="1" latinLnBrk="0" hangingPunct="1">
                        <a:defRPr sz="1800" kern="1200">
                          <a:solidFill>
                            <a:schemeClr val="tx1"/>
                          </a:solidFill>
                          <a:latin typeface="Calibri"/>
                        </a:defRPr>
                      </a:lvl6pPr>
                      <a:lvl7pPr marL="2743200" algn="r" defTabSz="914400" rtl="1" eaLnBrk="1" latinLnBrk="0" hangingPunct="1">
                        <a:defRPr sz="1800" kern="1200">
                          <a:solidFill>
                            <a:schemeClr val="tx1"/>
                          </a:solidFill>
                          <a:latin typeface="Calibri"/>
                        </a:defRPr>
                      </a:lvl7pPr>
                      <a:lvl8pPr marL="3200400" algn="r" defTabSz="914400" rtl="1" eaLnBrk="1" latinLnBrk="0" hangingPunct="1">
                        <a:defRPr sz="1800" kern="1200">
                          <a:solidFill>
                            <a:schemeClr val="tx1"/>
                          </a:solidFill>
                          <a:latin typeface="Calibri"/>
                        </a:defRPr>
                      </a:lvl8pPr>
                      <a:lvl9pPr marL="3657600" algn="r" defTabSz="914400" rtl="1" eaLnBrk="1" latinLnBrk="0" hangingPunct="1">
                        <a:defRPr sz="1800" kern="1200">
                          <a:solidFill>
                            <a:schemeClr val="tx1"/>
                          </a:solidFill>
                          <a:latin typeface="Calibri"/>
                        </a:defRPr>
                      </a:lvl9pPr>
                    </a:lstStyle>
                    <a:p>
                      <a:pPr marL="0" marR="0" algn="r" rtl="1">
                        <a:lnSpc>
                          <a:spcPct val="107000"/>
                        </a:lnSpc>
                        <a:spcBef>
                          <a:spcPts val="0"/>
                        </a:spcBef>
                        <a:spcAft>
                          <a:spcPts val="0"/>
                        </a:spcAft>
                      </a:pPr>
                      <a:r>
                        <a:rPr lang="fa-IR" sz="1400" b="1" dirty="0" smtClean="0">
                          <a:effectLst/>
                          <a:latin typeface="Calibri" panose="020F0502020204030204" pitchFamily="34" charset="0"/>
                          <a:ea typeface="Calibri" panose="020F0502020204030204" pitchFamily="34" charset="0"/>
                          <a:cs typeface="B Nazanin" panose="00000400000000000000" pitchFamily="2" charset="-78"/>
                        </a:rPr>
                        <a:t>اهداف (کلی و اختصاصی)</a:t>
                      </a:r>
                      <a:endParaRPr lang="en-US" sz="1400" b="1" dirty="0">
                        <a:effectLst/>
                        <a:latin typeface="Calibri" panose="020F0502020204030204" pitchFamily="34" charset="0"/>
                        <a:ea typeface="Calibri" panose="020F0502020204030204" pitchFamily="34" charset="0"/>
                        <a:cs typeface="B Nazanin" panose="00000400000000000000" pitchFamily="2" charset="-78"/>
                      </a:endParaRP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lvl1pPr marL="0" algn="r" defTabSz="914400" rtl="1" eaLnBrk="1" latinLnBrk="0" hangingPunct="1">
                        <a:defRPr sz="1800" kern="1200">
                          <a:solidFill>
                            <a:schemeClr val="tx1"/>
                          </a:solidFill>
                          <a:latin typeface="Calibri"/>
                        </a:defRPr>
                      </a:lvl1pPr>
                      <a:lvl2pPr marL="457200" algn="r" defTabSz="914400" rtl="1" eaLnBrk="1" latinLnBrk="0" hangingPunct="1">
                        <a:defRPr sz="1800" kern="1200">
                          <a:solidFill>
                            <a:schemeClr val="tx1"/>
                          </a:solidFill>
                          <a:latin typeface="Calibri"/>
                        </a:defRPr>
                      </a:lvl2pPr>
                      <a:lvl3pPr marL="914400" algn="r" defTabSz="914400" rtl="1" eaLnBrk="1" latinLnBrk="0" hangingPunct="1">
                        <a:defRPr sz="1800" kern="1200">
                          <a:solidFill>
                            <a:schemeClr val="tx1"/>
                          </a:solidFill>
                          <a:latin typeface="Calibri"/>
                        </a:defRPr>
                      </a:lvl3pPr>
                      <a:lvl4pPr marL="1371600" algn="r" defTabSz="914400" rtl="1" eaLnBrk="1" latinLnBrk="0" hangingPunct="1">
                        <a:defRPr sz="1800" kern="1200">
                          <a:solidFill>
                            <a:schemeClr val="tx1"/>
                          </a:solidFill>
                          <a:latin typeface="Calibri"/>
                        </a:defRPr>
                      </a:lvl4pPr>
                      <a:lvl5pPr marL="1828800" algn="r" defTabSz="914400" rtl="1" eaLnBrk="1" latinLnBrk="0" hangingPunct="1">
                        <a:defRPr sz="1800" kern="1200">
                          <a:solidFill>
                            <a:schemeClr val="tx1"/>
                          </a:solidFill>
                          <a:latin typeface="Calibri"/>
                        </a:defRPr>
                      </a:lvl5pPr>
                      <a:lvl6pPr marL="2286000" algn="r" defTabSz="914400" rtl="1" eaLnBrk="1" latinLnBrk="0" hangingPunct="1">
                        <a:defRPr sz="1800" kern="1200">
                          <a:solidFill>
                            <a:schemeClr val="tx1"/>
                          </a:solidFill>
                          <a:latin typeface="Calibri"/>
                        </a:defRPr>
                      </a:lvl6pPr>
                      <a:lvl7pPr marL="2743200" algn="r" defTabSz="914400" rtl="1" eaLnBrk="1" latinLnBrk="0" hangingPunct="1">
                        <a:defRPr sz="1800" kern="1200">
                          <a:solidFill>
                            <a:schemeClr val="tx1"/>
                          </a:solidFill>
                          <a:latin typeface="Calibri"/>
                        </a:defRPr>
                      </a:lvl7pPr>
                      <a:lvl8pPr marL="3200400" algn="r" defTabSz="914400" rtl="1" eaLnBrk="1" latinLnBrk="0" hangingPunct="1">
                        <a:defRPr sz="1800" kern="1200">
                          <a:solidFill>
                            <a:schemeClr val="tx1"/>
                          </a:solidFill>
                          <a:latin typeface="Calibri"/>
                        </a:defRPr>
                      </a:lvl8pPr>
                      <a:lvl9pPr marL="3657600" algn="r" defTabSz="914400" rtl="1" eaLnBrk="1" latinLnBrk="0" hangingPunct="1">
                        <a:defRPr sz="1800" kern="1200">
                          <a:solidFill>
                            <a:schemeClr val="tx1"/>
                          </a:solidFill>
                          <a:latin typeface="Calibri"/>
                        </a:defRPr>
                      </a:lvl9pPr>
                    </a:lstStyle>
                    <a:p>
                      <a:pPr marL="0" marR="0" algn="ctr">
                        <a:lnSpc>
                          <a:spcPct val="107000"/>
                        </a:lnSpc>
                        <a:spcBef>
                          <a:spcPts val="0"/>
                        </a:spcBef>
                        <a:spcAft>
                          <a:spcPts val="0"/>
                        </a:spcAft>
                      </a:pPr>
                      <a:r>
                        <a:rPr lang="fa-IR" sz="1200" b="1" dirty="0">
                          <a:effectLst/>
                          <a:latin typeface="Calibri" panose="020F0502020204030204" pitchFamily="34" charset="0"/>
                          <a:ea typeface="Calibri" panose="020F0502020204030204" pitchFamily="34" charset="0"/>
                          <a:cs typeface="B Nazanin" panose="00000400000000000000" pitchFamily="2" charset="-78"/>
                        </a:rPr>
                        <a:t>2</a:t>
                      </a:r>
                      <a:endParaRPr lang="en-US" sz="1200" b="1" dirty="0">
                        <a:effectLst/>
                        <a:latin typeface="Calibri" panose="020F0502020204030204" pitchFamily="34" charset="0"/>
                        <a:ea typeface="Calibri" panose="020F0502020204030204" pitchFamily="34" charset="0"/>
                        <a:cs typeface="B Nazanin" panose="00000400000000000000" pitchFamily="2" charset="-78"/>
                      </a:endParaRP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extLst>
                  <a:ext uri="{0D108BD9-81ED-4DB2-BD59-A6C34878D82A}">
                    <a16:rowId xmlns="" xmlns:a16="http://schemas.microsoft.com/office/drawing/2014/main" val="3671468929"/>
                  </a:ext>
                </a:extLst>
              </a:tr>
              <a:tr h="573442">
                <a:tc>
                  <a:txBody>
                    <a:bodyPr/>
                    <a:lstStyle>
                      <a:lvl1pPr marL="0" algn="r" defTabSz="914400" rtl="1" eaLnBrk="1" latinLnBrk="0" hangingPunct="1">
                        <a:defRPr sz="1800" kern="1200">
                          <a:solidFill>
                            <a:schemeClr val="tx1"/>
                          </a:solidFill>
                          <a:latin typeface="Calibri"/>
                        </a:defRPr>
                      </a:lvl1pPr>
                      <a:lvl2pPr marL="457200" algn="r" defTabSz="914400" rtl="1" eaLnBrk="1" latinLnBrk="0" hangingPunct="1">
                        <a:defRPr sz="1800" kern="1200">
                          <a:solidFill>
                            <a:schemeClr val="tx1"/>
                          </a:solidFill>
                          <a:latin typeface="Calibri"/>
                        </a:defRPr>
                      </a:lvl2pPr>
                      <a:lvl3pPr marL="914400" algn="r" defTabSz="914400" rtl="1" eaLnBrk="1" latinLnBrk="0" hangingPunct="1">
                        <a:defRPr sz="1800" kern="1200">
                          <a:solidFill>
                            <a:schemeClr val="tx1"/>
                          </a:solidFill>
                          <a:latin typeface="Calibri"/>
                        </a:defRPr>
                      </a:lvl3pPr>
                      <a:lvl4pPr marL="1371600" algn="r" defTabSz="914400" rtl="1" eaLnBrk="1" latinLnBrk="0" hangingPunct="1">
                        <a:defRPr sz="1800" kern="1200">
                          <a:solidFill>
                            <a:schemeClr val="tx1"/>
                          </a:solidFill>
                          <a:latin typeface="Calibri"/>
                        </a:defRPr>
                      </a:lvl4pPr>
                      <a:lvl5pPr marL="1828800" algn="r" defTabSz="914400" rtl="1" eaLnBrk="1" latinLnBrk="0" hangingPunct="1">
                        <a:defRPr sz="1800" kern="1200">
                          <a:solidFill>
                            <a:schemeClr val="tx1"/>
                          </a:solidFill>
                          <a:latin typeface="Calibri"/>
                        </a:defRPr>
                      </a:lvl5pPr>
                      <a:lvl6pPr marL="2286000" algn="r" defTabSz="914400" rtl="1" eaLnBrk="1" latinLnBrk="0" hangingPunct="1">
                        <a:defRPr sz="1800" kern="1200">
                          <a:solidFill>
                            <a:schemeClr val="tx1"/>
                          </a:solidFill>
                          <a:latin typeface="Calibri"/>
                        </a:defRPr>
                      </a:lvl6pPr>
                      <a:lvl7pPr marL="2743200" algn="r" defTabSz="914400" rtl="1" eaLnBrk="1" latinLnBrk="0" hangingPunct="1">
                        <a:defRPr sz="1800" kern="1200">
                          <a:solidFill>
                            <a:schemeClr val="tx1"/>
                          </a:solidFill>
                          <a:latin typeface="Calibri"/>
                        </a:defRPr>
                      </a:lvl7pPr>
                      <a:lvl8pPr marL="3200400" algn="r" defTabSz="914400" rtl="1" eaLnBrk="1" latinLnBrk="0" hangingPunct="1">
                        <a:defRPr sz="1800" kern="1200">
                          <a:solidFill>
                            <a:schemeClr val="tx1"/>
                          </a:solidFill>
                          <a:latin typeface="Calibri"/>
                        </a:defRPr>
                      </a:lvl8pPr>
                      <a:lvl9pPr marL="3657600" algn="r" defTabSz="914400" rtl="1" eaLnBrk="1" latinLnBrk="0" hangingPunct="1">
                        <a:defRPr sz="1800" kern="1200">
                          <a:solidFill>
                            <a:schemeClr val="tx1"/>
                          </a:solidFill>
                          <a:latin typeface="Calibri"/>
                        </a:defRPr>
                      </a:lvl9pPr>
                    </a:lstStyle>
                    <a:p>
                      <a:pPr marL="0" marR="0" algn="ctr" rtl="1">
                        <a:lnSpc>
                          <a:spcPct val="107000"/>
                        </a:lnSpc>
                        <a:spcBef>
                          <a:spcPts val="0"/>
                        </a:spcBef>
                        <a:spcAft>
                          <a:spcPts val="0"/>
                        </a:spcAft>
                      </a:pPr>
                      <a:r>
                        <a:rPr lang="fa-IR" sz="1200" smtClean="0">
                          <a:solidFill>
                            <a:schemeClr val="tx1"/>
                          </a:solidFill>
                          <a:effectLst/>
                          <a:latin typeface="Calibri" panose="020F0502020204030204" pitchFamily="34" charset="0"/>
                          <a:ea typeface="Calibri" panose="020F0502020204030204" pitchFamily="34" charset="0"/>
                          <a:cs typeface="B Nazanin" panose="00000400000000000000" pitchFamily="2" charset="-78"/>
                        </a:rPr>
                        <a:t>توسط مرکز بررسی</a:t>
                      </a:r>
                      <a:r>
                        <a:rPr lang="fa-IR" sz="1200" baseline="0" smtClean="0">
                          <a:solidFill>
                            <a:schemeClr val="tx1"/>
                          </a:solidFill>
                          <a:effectLst/>
                          <a:latin typeface="Calibri" panose="020F0502020204030204" pitchFamily="34" charset="0"/>
                          <a:ea typeface="Calibri" panose="020F0502020204030204" pitchFamily="34" charset="0"/>
                          <a:cs typeface="B Nazanin" panose="00000400000000000000" pitchFamily="2" charset="-78"/>
                        </a:rPr>
                        <a:t> می شود.</a:t>
                      </a:r>
                      <a:endParaRPr lang="en-US" sz="1200"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rgbClr val="4BACC6">
                        <a:lumMod val="40000"/>
                        <a:lumOff val="60000"/>
                      </a:srgbClr>
                    </a:solidFill>
                  </a:tcPr>
                </a:tc>
                <a:tc>
                  <a:txBody>
                    <a:bodyPr/>
                    <a:lstStyle>
                      <a:lvl1pPr marL="0" algn="r" defTabSz="914400" rtl="1" eaLnBrk="1" latinLnBrk="0" hangingPunct="1">
                        <a:defRPr sz="1800" kern="1200">
                          <a:solidFill>
                            <a:schemeClr val="tx1"/>
                          </a:solidFill>
                          <a:latin typeface="Calibri"/>
                        </a:defRPr>
                      </a:lvl1pPr>
                      <a:lvl2pPr marL="457200" algn="r" defTabSz="914400" rtl="1" eaLnBrk="1" latinLnBrk="0" hangingPunct="1">
                        <a:defRPr sz="1800" kern="1200">
                          <a:solidFill>
                            <a:schemeClr val="tx1"/>
                          </a:solidFill>
                          <a:latin typeface="Calibri"/>
                        </a:defRPr>
                      </a:lvl2pPr>
                      <a:lvl3pPr marL="914400" algn="r" defTabSz="914400" rtl="1" eaLnBrk="1" latinLnBrk="0" hangingPunct="1">
                        <a:defRPr sz="1800" kern="1200">
                          <a:solidFill>
                            <a:schemeClr val="tx1"/>
                          </a:solidFill>
                          <a:latin typeface="Calibri"/>
                        </a:defRPr>
                      </a:lvl3pPr>
                      <a:lvl4pPr marL="1371600" algn="r" defTabSz="914400" rtl="1" eaLnBrk="1" latinLnBrk="0" hangingPunct="1">
                        <a:defRPr sz="1800" kern="1200">
                          <a:solidFill>
                            <a:schemeClr val="tx1"/>
                          </a:solidFill>
                          <a:latin typeface="Calibri"/>
                        </a:defRPr>
                      </a:lvl4pPr>
                      <a:lvl5pPr marL="1828800" algn="r" defTabSz="914400" rtl="1" eaLnBrk="1" latinLnBrk="0" hangingPunct="1">
                        <a:defRPr sz="1800" kern="1200">
                          <a:solidFill>
                            <a:schemeClr val="tx1"/>
                          </a:solidFill>
                          <a:latin typeface="Calibri"/>
                        </a:defRPr>
                      </a:lvl5pPr>
                      <a:lvl6pPr marL="2286000" algn="r" defTabSz="914400" rtl="1" eaLnBrk="1" latinLnBrk="0" hangingPunct="1">
                        <a:defRPr sz="1800" kern="1200">
                          <a:solidFill>
                            <a:schemeClr val="tx1"/>
                          </a:solidFill>
                          <a:latin typeface="Calibri"/>
                        </a:defRPr>
                      </a:lvl6pPr>
                      <a:lvl7pPr marL="2743200" algn="r" defTabSz="914400" rtl="1" eaLnBrk="1" latinLnBrk="0" hangingPunct="1">
                        <a:defRPr sz="1800" kern="1200">
                          <a:solidFill>
                            <a:schemeClr val="tx1"/>
                          </a:solidFill>
                          <a:latin typeface="Calibri"/>
                        </a:defRPr>
                      </a:lvl7pPr>
                      <a:lvl8pPr marL="3200400" algn="r" defTabSz="914400" rtl="1" eaLnBrk="1" latinLnBrk="0" hangingPunct="1">
                        <a:defRPr sz="1800" kern="1200">
                          <a:solidFill>
                            <a:schemeClr val="tx1"/>
                          </a:solidFill>
                          <a:latin typeface="Calibri"/>
                        </a:defRPr>
                      </a:lvl8pPr>
                      <a:lvl9pPr marL="3657600" algn="r" defTabSz="914400" rtl="1" eaLnBrk="1" latinLnBrk="0" hangingPunct="1">
                        <a:defRPr sz="1800" kern="1200">
                          <a:solidFill>
                            <a:schemeClr val="tx1"/>
                          </a:solidFill>
                          <a:latin typeface="Calibri"/>
                        </a:defRPr>
                      </a:lvl9pPr>
                    </a:lstStyle>
                    <a:p>
                      <a:pPr marL="0" marR="0" algn="ctr" rtl="1">
                        <a:lnSpc>
                          <a:spcPct val="107000"/>
                        </a:lnSpc>
                        <a:spcBef>
                          <a:spcPts val="0"/>
                        </a:spcBef>
                        <a:spcAft>
                          <a:spcPts val="0"/>
                        </a:spcAft>
                      </a:pPr>
                      <a:r>
                        <a:rPr lang="fa-IR" sz="1200" smtClean="0">
                          <a:solidFill>
                            <a:schemeClr val="tx1"/>
                          </a:solidFill>
                          <a:effectLst/>
                          <a:latin typeface="Calibri" panose="020F0502020204030204" pitchFamily="34" charset="0"/>
                          <a:ea typeface="Calibri" panose="020F0502020204030204" pitchFamily="34" charset="0"/>
                          <a:cs typeface="B Nazanin" panose="00000400000000000000" pitchFamily="2" charset="-78"/>
                        </a:rPr>
                        <a:t>توسط مرکز بررسی</a:t>
                      </a:r>
                      <a:r>
                        <a:rPr lang="fa-IR" sz="1200" baseline="0" smtClean="0">
                          <a:solidFill>
                            <a:schemeClr val="tx1"/>
                          </a:solidFill>
                          <a:effectLst/>
                          <a:latin typeface="Calibri" panose="020F0502020204030204" pitchFamily="34" charset="0"/>
                          <a:ea typeface="Calibri" panose="020F0502020204030204" pitchFamily="34" charset="0"/>
                          <a:cs typeface="B Nazanin" panose="00000400000000000000" pitchFamily="2" charset="-78"/>
                        </a:rPr>
                        <a:t> می شود.</a:t>
                      </a:r>
                      <a:endParaRPr lang="en-US" sz="1200"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rgbClr val="4BACC6">
                        <a:lumMod val="40000"/>
                        <a:lumOff val="60000"/>
                      </a:srgbClr>
                    </a:solidFill>
                  </a:tcPr>
                </a:tc>
                <a:tc>
                  <a:txBody>
                    <a:bodyPr/>
                    <a:lstStyle>
                      <a:lvl1pPr marL="0" algn="r" defTabSz="914400" rtl="1" eaLnBrk="1" latinLnBrk="0" hangingPunct="1">
                        <a:defRPr sz="1800" kern="1200">
                          <a:solidFill>
                            <a:schemeClr val="tx1"/>
                          </a:solidFill>
                          <a:latin typeface="Calibri"/>
                        </a:defRPr>
                      </a:lvl1pPr>
                      <a:lvl2pPr marL="457200" algn="r" defTabSz="914400" rtl="1" eaLnBrk="1" latinLnBrk="0" hangingPunct="1">
                        <a:defRPr sz="1800" kern="1200">
                          <a:solidFill>
                            <a:schemeClr val="tx1"/>
                          </a:solidFill>
                          <a:latin typeface="Calibri"/>
                        </a:defRPr>
                      </a:lvl2pPr>
                      <a:lvl3pPr marL="914400" algn="r" defTabSz="914400" rtl="1" eaLnBrk="1" latinLnBrk="0" hangingPunct="1">
                        <a:defRPr sz="1800" kern="1200">
                          <a:solidFill>
                            <a:schemeClr val="tx1"/>
                          </a:solidFill>
                          <a:latin typeface="Calibri"/>
                        </a:defRPr>
                      </a:lvl3pPr>
                      <a:lvl4pPr marL="1371600" algn="r" defTabSz="914400" rtl="1" eaLnBrk="1" latinLnBrk="0" hangingPunct="1">
                        <a:defRPr sz="1800" kern="1200">
                          <a:solidFill>
                            <a:schemeClr val="tx1"/>
                          </a:solidFill>
                          <a:latin typeface="Calibri"/>
                        </a:defRPr>
                      </a:lvl4pPr>
                      <a:lvl5pPr marL="1828800" algn="r" defTabSz="914400" rtl="1" eaLnBrk="1" latinLnBrk="0" hangingPunct="1">
                        <a:defRPr sz="1800" kern="1200">
                          <a:solidFill>
                            <a:schemeClr val="tx1"/>
                          </a:solidFill>
                          <a:latin typeface="Calibri"/>
                        </a:defRPr>
                      </a:lvl5pPr>
                      <a:lvl6pPr marL="2286000" algn="r" defTabSz="914400" rtl="1" eaLnBrk="1" latinLnBrk="0" hangingPunct="1">
                        <a:defRPr sz="1800" kern="1200">
                          <a:solidFill>
                            <a:schemeClr val="tx1"/>
                          </a:solidFill>
                          <a:latin typeface="Calibri"/>
                        </a:defRPr>
                      </a:lvl6pPr>
                      <a:lvl7pPr marL="2743200" algn="r" defTabSz="914400" rtl="1" eaLnBrk="1" latinLnBrk="0" hangingPunct="1">
                        <a:defRPr sz="1800" kern="1200">
                          <a:solidFill>
                            <a:schemeClr val="tx1"/>
                          </a:solidFill>
                          <a:latin typeface="Calibri"/>
                        </a:defRPr>
                      </a:lvl7pPr>
                      <a:lvl8pPr marL="3200400" algn="r" defTabSz="914400" rtl="1" eaLnBrk="1" latinLnBrk="0" hangingPunct="1">
                        <a:defRPr sz="1800" kern="1200">
                          <a:solidFill>
                            <a:schemeClr val="tx1"/>
                          </a:solidFill>
                          <a:latin typeface="Calibri"/>
                        </a:defRPr>
                      </a:lvl8pPr>
                      <a:lvl9pPr marL="3657600" algn="r" defTabSz="914400" rtl="1" eaLnBrk="1" latinLnBrk="0" hangingPunct="1">
                        <a:defRPr sz="1800" kern="1200">
                          <a:solidFill>
                            <a:schemeClr val="tx1"/>
                          </a:solidFill>
                          <a:latin typeface="Calibri"/>
                        </a:defRPr>
                      </a:lvl9pPr>
                    </a:lstStyle>
                    <a:p>
                      <a:pPr marL="0" marR="0" algn="ctr" rtl="1">
                        <a:lnSpc>
                          <a:spcPct val="107000"/>
                        </a:lnSpc>
                        <a:spcBef>
                          <a:spcPts val="0"/>
                        </a:spcBef>
                        <a:spcAft>
                          <a:spcPts val="0"/>
                        </a:spcAft>
                      </a:pPr>
                      <a:r>
                        <a:rPr lang="fa-IR" sz="1200" smtClean="0">
                          <a:solidFill>
                            <a:schemeClr val="tx1"/>
                          </a:solidFill>
                          <a:effectLst/>
                          <a:latin typeface="Calibri" panose="020F0502020204030204" pitchFamily="34" charset="0"/>
                          <a:ea typeface="Calibri" panose="020F0502020204030204" pitchFamily="34" charset="0"/>
                          <a:cs typeface="B Nazanin" panose="00000400000000000000" pitchFamily="2" charset="-78"/>
                        </a:rPr>
                        <a:t>توسط مرکز بررسی</a:t>
                      </a:r>
                      <a:r>
                        <a:rPr lang="fa-IR" sz="1200" baseline="0" smtClean="0">
                          <a:solidFill>
                            <a:schemeClr val="tx1"/>
                          </a:solidFill>
                          <a:effectLst/>
                          <a:latin typeface="Calibri" panose="020F0502020204030204" pitchFamily="34" charset="0"/>
                          <a:ea typeface="Calibri" panose="020F0502020204030204" pitchFamily="34" charset="0"/>
                          <a:cs typeface="B Nazanin" panose="00000400000000000000" pitchFamily="2" charset="-78"/>
                        </a:rPr>
                        <a:t> می شود.</a:t>
                      </a:r>
                      <a:endParaRPr lang="en-US" sz="1200"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rgbClr val="4BACC6">
                        <a:lumMod val="40000"/>
                        <a:lumOff val="60000"/>
                      </a:srgbClr>
                    </a:solidFill>
                  </a:tcPr>
                </a:tc>
                <a:tc>
                  <a:txBody>
                    <a:bodyPr/>
                    <a:lstStyle>
                      <a:lvl1pPr marL="0" algn="r" defTabSz="914400" rtl="1" eaLnBrk="1" latinLnBrk="0" hangingPunct="1">
                        <a:defRPr sz="1800" kern="1200">
                          <a:solidFill>
                            <a:schemeClr val="tx1"/>
                          </a:solidFill>
                          <a:latin typeface="Calibri"/>
                        </a:defRPr>
                      </a:lvl1pPr>
                      <a:lvl2pPr marL="457200" algn="r" defTabSz="914400" rtl="1" eaLnBrk="1" latinLnBrk="0" hangingPunct="1">
                        <a:defRPr sz="1800" kern="1200">
                          <a:solidFill>
                            <a:schemeClr val="tx1"/>
                          </a:solidFill>
                          <a:latin typeface="Calibri"/>
                        </a:defRPr>
                      </a:lvl2pPr>
                      <a:lvl3pPr marL="914400" algn="r" defTabSz="914400" rtl="1" eaLnBrk="1" latinLnBrk="0" hangingPunct="1">
                        <a:defRPr sz="1800" kern="1200">
                          <a:solidFill>
                            <a:schemeClr val="tx1"/>
                          </a:solidFill>
                          <a:latin typeface="Calibri"/>
                        </a:defRPr>
                      </a:lvl3pPr>
                      <a:lvl4pPr marL="1371600" algn="r" defTabSz="914400" rtl="1" eaLnBrk="1" latinLnBrk="0" hangingPunct="1">
                        <a:defRPr sz="1800" kern="1200">
                          <a:solidFill>
                            <a:schemeClr val="tx1"/>
                          </a:solidFill>
                          <a:latin typeface="Calibri"/>
                        </a:defRPr>
                      </a:lvl4pPr>
                      <a:lvl5pPr marL="1828800" algn="r" defTabSz="914400" rtl="1" eaLnBrk="1" latinLnBrk="0" hangingPunct="1">
                        <a:defRPr sz="1800" kern="1200">
                          <a:solidFill>
                            <a:schemeClr val="tx1"/>
                          </a:solidFill>
                          <a:latin typeface="Calibri"/>
                        </a:defRPr>
                      </a:lvl5pPr>
                      <a:lvl6pPr marL="2286000" algn="r" defTabSz="914400" rtl="1" eaLnBrk="1" latinLnBrk="0" hangingPunct="1">
                        <a:defRPr sz="1800" kern="1200">
                          <a:solidFill>
                            <a:schemeClr val="tx1"/>
                          </a:solidFill>
                          <a:latin typeface="Calibri"/>
                        </a:defRPr>
                      </a:lvl6pPr>
                      <a:lvl7pPr marL="2743200" algn="r" defTabSz="914400" rtl="1" eaLnBrk="1" latinLnBrk="0" hangingPunct="1">
                        <a:defRPr sz="1800" kern="1200">
                          <a:solidFill>
                            <a:schemeClr val="tx1"/>
                          </a:solidFill>
                          <a:latin typeface="Calibri"/>
                        </a:defRPr>
                      </a:lvl7pPr>
                      <a:lvl8pPr marL="3200400" algn="r" defTabSz="914400" rtl="1" eaLnBrk="1" latinLnBrk="0" hangingPunct="1">
                        <a:defRPr sz="1800" kern="1200">
                          <a:solidFill>
                            <a:schemeClr val="tx1"/>
                          </a:solidFill>
                          <a:latin typeface="Calibri"/>
                        </a:defRPr>
                      </a:lvl8pPr>
                      <a:lvl9pPr marL="3657600" algn="r" defTabSz="914400" rtl="1" eaLnBrk="1" latinLnBrk="0" hangingPunct="1">
                        <a:defRPr sz="1800" kern="1200">
                          <a:solidFill>
                            <a:schemeClr val="tx1"/>
                          </a:solidFill>
                          <a:latin typeface="Calibri"/>
                        </a:defRPr>
                      </a:lvl9pPr>
                    </a:lstStyle>
                    <a:p>
                      <a:pPr marL="0" marR="0" algn="ctr" rtl="1">
                        <a:lnSpc>
                          <a:spcPct val="107000"/>
                        </a:lnSpc>
                        <a:spcBef>
                          <a:spcPts val="0"/>
                        </a:spcBef>
                        <a:spcAft>
                          <a:spcPts val="0"/>
                        </a:spcAft>
                      </a:pPr>
                      <a:r>
                        <a:rPr lang="fa-IR" sz="1200" smtClean="0">
                          <a:solidFill>
                            <a:schemeClr val="tx1"/>
                          </a:solidFill>
                          <a:effectLst/>
                          <a:latin typeface="Calibri" panose="020F0502020204030204" pitchFamily="34" charset="0"/>
                          <a:ea typeface="Calibri" panose="020F0502020204030204" pitchFamily="34" charset="0"/>
                          <a:cs typeface="B Nazanin" panose="00000400000000000000" pitchFamily="2" charset="-78"/>
                        </a:rPr>
                        <a:t>توسط مرکز بررسی</a:t>
                      </a:r>
                      <a:r>
                        <a:rPr lang="fa-IR" sz="1200" baseline="0" smtClean="0">
                          <a:solidFill>
                            <a:schemeClr val="tx1"/>
                          </a:solidFill>
                          <a:effectLst/>
                          <a:latin typeface="Calibri" panose="020F0502020204030204" pitchFamily="34" charset="0"/>
                          <a:ea typeface="Calibri" panose="020F0502020204030204" pitchFamily="34" charset="0"/>
                          <a:cs typeface="B Nazanin" panose="00000400000000000000" pitchFamily="2" charset="-78"/>
                        </a:rPr>
                        <a:t> می شود.</a:t>
                      </a:r>
                      <a:endParaRPr lang="en-US" sz="1200"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rgbClr val="4BACC6">
                        <a:lumMod val="40000"/>
                        <a:lumOff val="60000"/>
                      </a:srgbClr>
                    </a:solidFill>
                  </a:tcPr>
                </a:tc>
                <a:tc>
                  <a:txBody>
                    <a:bodyPr/>
                    <a:lstStyle>
                      <a:lvl1pPr marL="0" algn="r" defTabSz="914400" rtl="1" eaLnBrk="1" latinLnBrk="0" hangingPunct="1">
                        <a:defRPr sz="1800" kern="1200">
                          <a:solidFill>
                            <a:schemeClr val="tx1"/>
                          </a:solidFill>
                          <a:latin typeface="Calibri"/>
                        </a:defRPr>
                      </a:lvl1pPr>
                      <a:lvl2pPr marL="457200" algn="r" defTabSz="914400" rtl="1" eaLnBrk="1" latinLnBrk="0" hangingPunct="1">
                        <a:defRPr sz="1800" kern="1200">
                          <a:solidFill>
                            <a:schemeClr val="tx1"/>
                          </a:solidFill>
                          <a:latin typeface="Calibri"/>
                        </a:defRPr>
                      </a:lvl2pPr>
                      <a:lvl3pPr marL="914400" algn="r" defTabSz="914400" rtl="1" eaLnBrk="1" latinLnBrk="0" hangingPunct="1">
                        <a:defRPr sz="1800" kern="1200">
                          <a:solidFill>
                            <a:schemeClr val="tx1"/>
                          </a:solidFill>
                          <a:latin typeface="Calibri"/>
                        </a:defRPr>
                      </a:lvl3pPr>
                      <a:lvl4pPr marL="1371600" algn="r" defTabSz="914400" rtl="1" eaLnBrk="1" latinLnBrk="0" hangingPunct="1">
                        <a:defRPr sz="1800" kern="1200">
                          <a:solidFill>
                            <a:schemeClr val="tx1"/>
                          </a:solidFill>
                          <a:latin typeface="Calibri"/>
                        </a:defRPr>
                      </a:lvl4pPr>
                      <a:lvl5pPr marL="1828800" algn="r" defTabSz="914400" rtl="1" eaLnBrk="1" latinLnBrk="0" hangingPunct="1">
                        <a:defRPr sz="1800" kern="1200">
                          <a:solidFill>
                            <a:schemeClr val="tx1"/>
                          </a:solidFill>
                          <a:latin typeface="Calibri"/>
                        </a:defRPr>
                      </a:lvl5pPr>
                      <a:lvl6pPr marL="2286000" algn="r" defTabSz="914400" rtl="1" eaLnBrk="1" latinLnBrk="0" hangingPunct="1">
                        <a:defRPr sz="1800" kern="1200">
                          <a:solidFill>
                            <a:schemeClr val="tx1"/>
                          </a:solidFill>
                          <a:latin typeface="Calibri"/>
                        </a:defRPr>
                      </a:lvl6pPr>
                      <a:lvl7pPr marL="2743200" algn="r" defTabSz="914400" rtl="1" eaLnBrk="1" latinLnBrk="0" hangingPunct="1">
                        <a:defRPr sz="1800" kern="1200">
                          <a:solidFill>
                            <a:schemeClr val="tx1"/>
                          </a:solidFill>
                          <a:latin typeface="Calibri"/>
                        </a:defRPr>
                      </a:lvl7pPr>
                      <a:lvl8pPr marL="3200400" algn="r" defTabSz="914400" rtl="1" eaLnBrk="1" latinLnBrk="0" hangingPunct="1">
                        <a:defRPr sz="1800" kern="1200">
                          <a:solidFill>
                            <a:schemeClr val="tx1"/>
                          </a:solidFill>
                          <a:latin typeface="Calibri"/>
                        </a:defRPr>
                      </a:lvl8pPr>
                      <a:lvl9pPr marL="3657600" algn="r" defTabSz="914400" rtl="1" eaLnBrk="1" latinLnBrk="0" hangingPunct="1">
                        <a:defRPr sz="1800" kern="1200">
                          <a:solidFill>
                            <a:schemeClr val="tx1"/>
                          </a:solidFill>
                          <a:latin typeface="Calibri"/>
                        </a:defRPr>
                      </a:lvl9pPr>
                    </a:lstStyle>
                    <a:p>
                      <a:endParaRPr lang="en-US" dirty="0">
                        <a:cs typeface="B Nazanin" panose="00000400000000000000" pitchFamily="2" charset="-78"/>
                      </a:endParaRP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lvl1pPr marL="0" algn="r" defTabSz="914400" rtl="1" eaLnBrk="1" latinLnBrk="0" hangingPunct="1">
                        <a:defRPr sz="1800" kern="1200">
                          <a:solidFill>
                            <a:schemeClr val="tx1"/>
                          </a:solidFill>
                          <a:latin typeface="Calibri"/>
                        </a:defRPr>
                      </a:lvl1pPr>
                      <a:lvl2pPr marL="457200" algn="r" defTabSz="914400" rtl="1" eaLnBrk="1" latinLnBrk="0" hangingPunct="1">
                        <a:defRPr sz="1800" kern="1200">
                          <a:solidFill>
                            <a:schemeClr val="tx1"/>
                          </a:solidFill>
                          <a:latin typeface="Calibri"/>
                        </a:defRPr>
                      </a:lvl2pPr>
                      <a:lvl3pPr marL="914400" algn="r" defTabSz="914400" rtl="1" eaLnBrk="1" latinLnBrk="0" hangingPunct="1">
                        <a:defRPr sz="1800" kern="1200">
                          <a:solidFill>
                            <a:schemeClr val="tx1"/>
                          </a:solidFill>
                          <a:latin typeface="Calibri"/>
                        </a:defRPr>
                      </a:lvl3pPr>
                      <a:lvl4pPr marL="1371600" algn="r" defTabSz="914400" rtl="1" eaLnBrk="1" latinLnBrk="0" hangingPunct="1">
                        <a:defRPr sz="1800" kern="1200">
                          <a:solidFill>
                            <a:schemeClr val="tx1"/>
                          </a:solidFill>
                          <a:latin typeface="Calibri"/>
                        </a:defRPr>
                      </a:lvl4pPr>
                      <a:lvl5pPr marL="1828800" algn="r" defTabSz="914400" rtl="1" eaLnBrk="1" latinLnBrk="0" hangingPunct="1">
                        <a:defRPr sz="1800" kern="1200">
                          <a:solidFill>
                            <a:schemeClr val="tx1"/>
                          </a:solidFill>
                          <a:latin typeface="Calibri"/>
                        </a:defRPr>
                      </a:lvl5pPr>
                      <a:lvl6pPr marL="2286000" algn="r" defTabSz="914400" rtl="1" eaLnBrk="1" latinLnBrk="0" hangingPunct="1">
                        <a:defRPr sz="1800" kern="1200">
                          <a:solidFill>
                            <a:schemeClr val="tx1"/>
                          </a:solidFill>
                          <a:latin typeface="Calibri"/>
                        </a:defRPr>
                      </a:lvl6pPr>
                      <a:lvl7pPr marL="2743200" algn="r" defTabSz="914400" rtl="1" eaLnBrk="1" latinLnBrk="0" hangingPunct="1">
                        <a:defRPr sz="1800" kern="1200">
                          <a:solidFill>
                            <a:schemeClr val="tx1"/>
                          </a:solidFill>
                          <a:latin typeface="Calibri"/>
                        </a:defRPr>
                      </a:lvl7pPr>
                      <a:lvl8pPr marL="3200400" algn="r" defTabSz="914400" rtl="1" eaLnBrk="1" latinLnBrk="0" hangingPunct="1">
                        <a:defRPr sz="1800" kern="1200">
                          <a:solidFill>
                            <a:schemeClr val="tx1"/>
                          </a:solidFill>
                          <a:latin typeface="Calibri"/>
                        </a:defRPr>
                      </a:lvl8pPr>
                      <a:lvl9pPr marL="3657600" algn="r" defTabSz="914400" rtl="1" eaLnBrk="1" latinLnBrk="0" hangingPunct="1">
                        <a:defRPr sz="1800" kern="1200">
                          <a:solidFill>
                            <a:schemeClr val="tx1"/>
                          </a:solidFill>
                          <a:latin typeface="Calibri"/>
                        </a:defRPr>
                      </a:lvl9pPr>
                    </a:lstStyle>
                    <a:p>
                      <a:endParaRPr lang="en-US" dirty="0">
                        <a:cs typeface="B Nazanin" panose="00000400000000000000" pitchFamily="2" charset="-78"/>
                      </a:endParaRP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lvl1pPr marL="0" algn="r" defTabSz="914400" rtl="1" eaLnBrk="1" latinLnBrk="0" hangingPunct="1">
                        <a:defRPr sz="1800" kern="1200">
                          <a:solidFill>
                            <a:schemeClr val="tx1"/>
                          </a:solidFill>
                          <a:latin typeface="Calibri"/>
                        </a:defRPr>
                      </a:lvl1pPr>
                      <a:lvl2pPr marL="457200" algn="r" defTabSz="914400" rtl="1" eaLnBrk="1" latinLnBrk="0" hangingPunct="1">
                        <a:defRPr sz="1800" kern="1200">
                          <a:solidFill>
                            <a:schemeClr val="tx1"/>
                          </a:solidFill>
                          <a:latin typeface="Calibri"/>
                        </a:defRPr>
                      </a:lvl2pPr>
                      <a:lvl3pPr marL="914400" algn="r" defTabSz="914400" rtl="1" eaLnBrk="1" latinLnBrk="0" hangingPunct="1">
                        <a:defRPr sz="1800" kern="1200">
                          <a:solidFill>
                            <a:schemeClr val="tx1"/>
                          </a:solidFill>
                          <a:latin typeface="Calibri"/>
                        </a:defRPr>
                      </a:lvl3pPr>
                      <a:lvl4pPr marL="1371600" algn="r" defTabSz="914400" rtl="1" eaLnBrk="1" latinLnBrk="0" hangingPunct="1">
                        <a:defRPr sz="1800" kern="1200">
                          <a:solidFill>
                            <a:schemeClr val="tx1"/>
                          </a:solidFill>
                          <a:latin typeface="Calibri"/>
                        </a:defRPr>
                      </a:lvl4pPr>
                      <a:lvl5pPr marL="1828800" algn="r" defTabSz="914400" rtl="1" eaLnBrk="1" latinLnBrk="0" hangingPunct="1">
                        <a:defRPr sz="1800" kern="1200">
                          <a:solidFill>
                            <a:schemeClr val="tx1"/>
                          </a:solidFill>
                          <a:latin typeface="Calibri"/>
                        </a:defRPr>
                      </a:lvl5pPr>
                      <a:lvl6pPr marL="2286000" algn="r" defTabSz="914400" rtl="1" eaLnBrk="1" latinLnBrk="0" hangingPunct="1">
                        <a:defRPr sz="1800" kern="1200">
                          <a:solidFill>
                            <a:schemeClr val="tx1"/>
                          </a:solidFill>
                          <a:latin typeface="Calibri"/>
                        </a:defRPr>
                      </a:lvl6pPr>
                      <a:lvl7pPr marL="2743200" algn="r" defTabSz="914400" rtl="1" eaLnBrk="1" latinLnBrk="0" hangingPunct="1">
                        <a:defRPr sz="1800" kern="1200">
                          <a:solidFill>
                            <a:schemeClr val="tx1"/>
                          </a:solidFill>
                          <a:latin typeface="Calibri"/>
                        </a:defRPr>
                      </a:lvl7pPr>
                      <a:lvl8pPr marL="3200400" algn="r" defTabSz="914400" rtl="1" eaLnBrk="1" latinLnBrk="0" hangingPunct="1">
                        <a:defRPr sz="1800" kern="1200">
                          <a:solidFill>
                            <a:schemeClr val="tx1"/>
                          </a:solidFill>
                          <a:latin typeface="Calibri"/>
                        </a:defRPr>
                      </a:lvl8pPr>
                      <a:lvl9pPr marL="3657600" algn="r" defTabSz="914400" rtl="1" eaLnBrk="1" latinLnBrk="0" hangingPunct="1">
                        <a:defRPr sz="1800" kern="1200">
                          <a:solidFill>
                            <a:schemeClr val="tx1"/>
                          </a:solidFill>
                          <a:latin typeface="Calibri"/>
                        </a:defRPr>
                      </a:lvl9pPr>
                    </a:lstStyle>
                    <a:p>
                      <a:pPr marL="0" marR="0" algn="r" rtl="1">
                        <a:lnSpc>
                          <a:spcPct val="107000"/>
                        </a:lnSpc>
                        <a:spcBef>
                          <a:spcPts val="0"/>
                        </a:spcBef>
                        <a:spcAft>
                          <a:spcPts val="0"/>
                        </a:spcAft>
                      </a:pPr>
                      <a:r>
                        <a:rPr lang="fa-IR" sz="1400" b="1" dirty="0" smtClean="0">
                          <a:effectLst/>
                          <a:latin typeface="Calibri" panose="020F0502020204030204" pitchFamily="34" charset="0"/>
                          <a:ea typeface="Calibri" panose="020F0502020204030204" pitchFamily="34" charset="0"/>
                          <a:cs typeface="B Nazanin" panose="00000400000000000000" pitchFamily="2" charset="-78"/>
                        </a:rPr>
                        <a:t>فرضیات و سئوالات پژوهشی</a:t>
                      </a:r>
                      <a:endParaRPr lang="en-US" sz="1400" b="1" dirty="0">
                        <a:effectLst/>
                        <a:latin typeface="Calibri" panose="020F0502020204030204" pitchFamily="34" charset="0"/>
                        <a:ea typeface="Calibri" panose="020F0502020204030204" pitchFamily="34" charset="0"/>
                        <a:cs typeface="B Nazanin" panose="00000400000000000000" pitchFamily="2" charset="-78"/>
                      </a:endParaRP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lvl1pPr marL="0" algn="r" defTabSz="914400" rtl="1" eaLnBrk="1" latinLnBrk="0" hangingPunct="1">
                        <a:defRPr sz="1800" kern="1200">
                          <a:solidFill>
                            <a:schemeClr val="tx1"/>
                          </a:solidFill>
                          <a:latin typeface="Calibri"/>
                        </a:defRPr>
                      </a:lvl1pPr>
                      <a:lvl2pPr marL="457200" algn="r" defTabSz="914400" rtl="1" eaLnBrk="1" latinLnBrk="0" hangingPunct="1">
                        <a:defRPr sz="1800" kern="1200">
                          <a:solidFill>
                            <a:schemeClr val="tx1"/>
                          </a:solidFill>
                          <a:latin typeface="Calibri"/>
                        </a:defRPr>
                      </a:lvl2pPr>
                      <a:lvl3pPr marL="914400" algn="r" defTabSz="914400" rtl="1" eaLnBrk="1" latinLnBrk="0" hangingPunct="1">
                        <a:defRPr sz="1800" kern="1200">
                          <a:solidFill>
                            <a:schemeClr val="tx1"/>
                          </a:solidFill>
                          <a:latin typeface="Calibri"/>
                        </a:defRPr>
                      </a:lvl3pPr>
                      <a:lvl4pPr marL="1371600" algn="r" defTabSz="914400" rtl="1" eaLnBrk="1" latinLnBrk="0" hangingPunct="1">
                        <a:defRPr sz="1800" kern="1200">
                          <a:solidFill>
                            <a:schemeClr val="tx1"/>
                          </a:solidFill>
                          <a:latin typeface="Calibri"/>
                        </a:defRPr>
                      </a:lvl4pPr>
                      <a:lvl5pPr marL="1828800" algn="r" defTabSz="914400" rtl="1" eaLnBrk="1" latinLnBrk="0" hangingPunct="1">
                        <a:defRPr sz="1800" kern="1200">
                          <a:solidFill>
                            <a:schemeClr val="tx1"/>
                          </a:solidFill>
                          <a:latin typeface="Calibri"/>
                        </a:defRPr>
                      </a:lvl5pPr>
                      <a:lvl6pPr marL="2286000" algn="r" defTabSz="914400" rtl="1" eaLnBrk="1" latinLnBrk="0" hangingPunct="1">
                        <a:defRPr sz="1800" kern="1200">
                          <a:solidFill>
                            <a:schemeClr val="tx1"/>
                          </a:solidFill>
                          <a:latin typeface="Calibri"/>
                        </a:defRPr>
                      </a:lvl6pPr>
                      <a:lvl7pPr marL="2743200" algn="r" defTabSz="914400" rtl="1" eaLnBrk="1" latinLnBrk="0" hangingPunct="1">
                        <a:defRPr sz="1800" kern="1200">
                          <a:solidFill>
                            <a:schemeClr val="tx1"/>
                          </a:solidFill>
                          <a:latin typeface="Calibri"/>
                        </a:defRPr>
                      </a:lvl7pPr>
                      <a:lvl8pPr marL="3200400" algn="r" defTabSz="914400" rtl="1" eaLnBrk="1" latinLnBrk="0" hangingPunct="1">
                        <a:defRPr sz="1800" kern="1200">
                          <a:solidFill>
                            <a:schemeClr val="tx1"/>
                          </a:solidFill>
                          <a:latin typeface="Calibri"/>
                        </a:defRPr>
                      </a:lvl8pPr>
                      <a:lvl9pPr marL="3657600" algn="r" defTabSz="914400" rtl="1" eaLnBrk="1" latinLnBrk="0" hangingPunct="1">
                        <a:defRPr sz="1800" kern="1200">
                          <a:solidFill>
                            <a:schemeClr val="tx1"/>
                          </a:solidFill>
                          <a:latin typeface="Calibri"/>
                        </a:defRPr>
                      </a:lvl9pPr>
                    </a:lstStyle>
                    <a:p>
                      <a:pPr marL="0" marR="0" algn="ctr" defTabSz="914400" rtl="0" eaLnBrk="1" latinLnBrk="0" hangingPunct="1">
                        <a:lnSpc>
                          <a:spcPct val="107000"/>
                        </a:lnSpc>
                        <a:spcBef>
                          <a:spcPts val="0"/>
                        </a:spcBef>
                        <a:spcAft>
                          <a:spcPts val="0"/>
                        </a:spcAft>
                      </a:pPr>
                      <a:r>
                        <a:rPr lang="fa-IR" sz="1200" b="1" kern="1200" dirty="0" smtClean="0">
                          <a:solidFill>
                            <a:schemeClr val="tx1"/>
                          </a:solidFill>
                          <a:effectLst/>
                          <a:latin typeface="Calibri" panose="020F0502020204030204" pitchFamily="34" charset="0"/>
                          <a:ea typeface="Calibri" panose="020F0502020204030204" pitchFamily="34" charset="0"/>
                          <a:cs typeface="B Nazanin" panose="00000400000000000000" pitchFamily="2" charset="-78"/>
                        </a:rPr>
                        <a:t>3</a:t>
                      </a:r>
                      <a:endParaRPr lang="en-US" sz="1200" b="1" kern="1200"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tr>
              <a:tr h="556932">
                <a:tc>
                  <a:txBody>
                    <a:bodyPr/>
                    <a:lstStyle>
                      <a:lvl1pPr marL="0" algn="r" defTabSz="914400" rtl="1" eaLnBrk="1" latinLnBrk="0" hangingPunct="1">
                        <a:defRPr sz="1800" kern="1200">
                          <a:solidFill>
                            <a:schemeClr val="tx1"/>
                          </a:solidFill>
                          <a:latin typeface="Calibri"/>
                        </a:defRPr>
                      </a:lvl1pPr>
                      <a:lvl2pPr marL="457200" algn="r" defTabSz="914400" rtl="1" eaLnBrk="1" latinLnBrk="0" hangingPunct="1">
                        <a:defRPr sz="1800" kern="1200">
                          <a:solidFill>
                            <a:schemeClr val="tx1"/>
                          </a:solidFill>
                          <a:latin typeface="Calibri"/>
                        </a:defRPr>
                      </a:lvl2pPr>
                      <a:lvl3pPr marL="914400" algn="r" defTabSz="914400" rtl="1" eaLnBrk="1" latinLnBrk="0" hangingPunct="1">
                        <a:defRPr sz="1800" kern="1200">
                          <a:solidFill>
                            <a:schemeClr val="tx1"/>
                          </a:solidFill>
                          <a:latin typeface="Calibri"/>
                        </a:defRPr>
                      </a:lvl3pPr>
                      <a:lvl4pPr marL="1371600" algn="r" defTabSz="914400" rtl="1" eaLnBrk="1" latinLnBrk="0" hangingPunct="1">
                        <a:defRPr sz="1800" kern="1200">
                          <a:solidFill>
                            <a:schemeClr val="tx1"/>
                          </a:solidFill>
                          <a:latin typeface="Calibri"/>
                        </a:defRPr>
                      </a:lvl4pPr>
                      <a:lvl5pPr marL="1828800" algn="r" defTabSz="914400" rtl="1" eaLnBrk="1" latinLnBrk="0" hangingPunct="1">
                        <a:defRPr sz="1800" kern="1200">
                          <a:solidFill>
                            <a:schemeClr val="tx1"/>
                          </a:solidFill>
                          <a:latin typeface="Calibri"/>
                        </a:defRPr>
                      </a:lvl5pPr>
                      <a:lvl6pPr marL="2286000" algn="r" defTabSz="914400" rtl="1" eaLnBrk="1" latinLnBrk="0" hangingPunct="1">
                        <a:defRPr sz="1800" kern="1200">
                          <a:solidFill>
                            <a:schemeClr val="tx1"/>
                          </a:solidFill>
                          <a:latin typeface="Calibri"/>
                        </a:defRPr>
                      </a:lvl6pPr>
                      <a:lvl7pPr marL="2743200" algn="r" defTabSz="914400" rtl="1" eaLnBrk="1" latinLnBrk="0" hangingPunct="1">
                        <a:defRPr sz="1800" kern="1200">
                          <a:solidFill>
                            <a:schemeClr val="tx1"/>
                          </a:solidFill>
                          <a:latin typeface="Calibri"/>
                        </a:defRPr>
                      </a:lvl7pPr>
                      <a:lvl8pPr marL="3200400" algn="r" defTabSz="914400" rtl="1" eaLnBrk="1" latinLnBrk="0" hangingPunct="1">
                        <a:defRPr sz="1800" kern="1200">
                          <a:solidFill>
                            <a:schemeClr val="tx1"/>
                          </a:solidFill>
                          <a:latin typeface="Calibri"/>
                        </a:defRPr>
                      </a:lvl8pPr>
                      <a:lvl9pPr marL="3657600" algn="r" defTabSz="914400" rtl="1" eaLnBrk="1" latinLnBrk="0" hangingPunct="1">
                        <a:defRPr sz="1800" kern="1200">
                          <a:solidFill>
                            <a:schemeClr val="tx1"/>
                          </a:solidFill>
                          <a:latin typeface="Calibri"/>
                        </a:defRPr>
                      </a:lvl9pPr>
                    </a:lstStyle>
                    <a:p>
                      <a:pPr marL="0" marR="0" algn="ctr" rtl="1">
                        <a:lnSpc>
                          <a:spcPct val="107000"/>
                        </a:lnSpc>
                        <a:spcBef>
                          <a:spcPts val="0"/>
                        </a:spcBef>
                        <a:spcAft>
                          <a:spcPts val="0"/>
                        </a:spcAft>
                      </a:pPr>
                      <a:r>
                        <a:rPr lang="fa-IR" sz="1200" smtClean="0">
                          <a:solidFill>
                            <a:schemeClr val="tx1"/>
                          </a:solidFill>
                          <a:effectLst/>
                          <a:latin typeface="Calibri" panose="020F0502020204030204" pitchFamily="34" charset="0"/>
                          <a:ea typeface="Calibri" panose="020F0502020204030204" pitchFamily="34" charset="0"/>
                          <a:cs typeface="B Nazanin" panose="00000400000000000000" pitchFamily="2" charset="-78"/>
                        </a:rPr>
                        <a:t>توسط مرکز بررسی</a:t>
                      </a:r>
                      <a:r>
                        <a:rPr lang="fa-IR" sz="1200" baseline="0" smtClean="0">
                          <a:solidFill>
                            <a:schemeClr val="tx1"/>
                          </a:solidFill>
                          <a:effectLst/>
                          <a:latin typeface="Calibri" panose="020F0502020204030204" pitchFamily="34" charset="0"/>
                          <a:ea typeface="Calibri" panose="020F0502020204030204" pitchFamily="34" charset="0"/>
                          <a:cs typeface="B Nazanin" panose="00000400000000000000" pitchFamily="2" charset="-78"/>
                        </a:rPr>
                        <a:t> می شود.</a:t>
                      </a:r>
                      <a:endParaRPr lang="en-US" sz="1200"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rgbClr val="4BACC6">
                        <a:lumMod val="40000"/>
                        <a:lumOff val="60000"/>
                      </a:srgbClr>
                    </a:solidFill>
                  </a:tcPr>
                </a:tc>
                <a:tc>
                  <a:txBody>
                    <a:bodyPr/>
                    <a:lstStyle>
                      <a:lvl1pPr marL="0" algn="r" defTabSz="914400" rtl="1" eaLnBrk="1" latinLnBrk="0" hangingPunct="1">
                        <a:defRPr sz="1800" kern="1200">
                          <a:solidFill>
                            <a:schemeClr val="tx1"/>
                          </a:solidFill>
                          <a:latin typeface="Calibri"/>
                        </a:defRPr>
                      </a:lvl1pPr>
                      <a:lvl2pPr marL="457200" algn="r" defTabSz="914400" rtl="1" eaLnBrk="1" latinLnBrk="0" hangingPunct="1">
                        <a:defRPr sz="1800" kern="1200">
                          <a:solidFill>
                            <a:schemeClr val="tx1"/>
                          </a:solidFill>
                          <a:latin typeface="Calibri"/>
                        </a:defRPr>
                      </a:lvl2pPr>
                      <a:lvl3pPr marL="914400" algn="r" defTabSz="914400" rtl="1" eaLnBrk="1" latinLnBrk="0" hangingPunct="1">
                        <a:defRPr sz="1800" kern="1200">
                          <a:solidFill>
                            <a:schemeClr val="tx1"/>
                          </a:solidFill>
                          <a:latin typeface="Calibri"/>
                        </a:defRPr>
                      </a:lvl3pPr>
                      <a:lvl4pPr marL="1371600" algn="r" defTabSz="914400" rtl="1" eaLnBrk="1" latinLnBrk="0" hangingPunct="1">
                        <a:defRPr sz="1800" kern="1200">
                          <a:solidFill>
                            <a:schemeClr val="tx1"/>
                          </a:solidFill>
                          <a:latin typeface="Calibri"/>
                        </a:defRPr>
                      </a:lvl4pPr>
                      <a:lvl5pPr marL="1828800" algn="r" defTabSz="914400" rtl="1" eaLnBrk="1" latinLnBrk="0" hangingPunct="1">
                        <a:defRPr sz="1800" kern="1200">
                          <a:solidFill>
                            <a:schemeClr val="tx1"/>
                          </a:solidFill>
                          <a:latin typeface="Calibri"/>
                        </a:defRPr>
                      </a:lvl5pPr>
                      <a:lvl6pPr marL="2286000" algn="r" defTabSz="914400" rtl="1" eaLnBrk="1" latinLnBrk="0" hangingPunct="1">
                        <a:defRPr sz="1800" kern="1200">
                          <a:solidFill>
                            <a:schemeClr val="tx1"/>
                          </a:solidFill>
                          <a:latin typeface="Calibri"/>
                        </a:defRPr>
                      </a:lvl6pPr>
                      <a:lvl7pPr marL="2743200" algn="r" defTabSz="914400" rtl="1" eaLnBrk="1" latinLnBrk="0" hangingPunct="1">
                        <a:defRPr sz="1800" kern="1200">
                          <a:solidFill>
                            <a:schemeClr val="tx1"/>
                          </a:solidFill>
                          <a:latin typeface="Calibri"/>
                        </a:defRPr>
                      </a:lvl7pPr>
                      <a:lvl8pPr marL="3200400" algn="r" defTabSz="914400" rtl="1" eaLnBrk="1" latinLnBrk="0" hangingPunct="1">
                        <a:defRPr sz="1800" kern="1200">
                          <a:solidFill>
                            <a:schemeClr val="tx1"/>
                          </a:solidFill>
                          <a:latin typeface="Calibri"/>
                        </a:defRPr>
                      </a:lvl8pPr>
                      <a:lvl9pPr marL="3657600" algn="r" defTabSz="914400" rtl="1" eaLnBrk="1" latinLnBrk="0" hangingPunct="1">
                        <a:defRPr sz="1800" kern="1200">
                          <a:solidFill>
                            <a:schemeClr val="tx1"/>
                          </a:solidFill>
                          <a:latin typeface="Calibri"/>
                        </a:defRPr>
                      </a:lvl9pPr>
                    </a:lstStyle>
                    <a:p>
                      <a:pPr marL="0" marR="0" algn="ctr" rtl="1">
                        <a:lnSpc>
                          <a:spcPct val="107000"/>
                        </a:lnSpc>
                        <a:spcBef>
                          <a:spcPts val="0"/>
                        </a:spcBef>
                        <a:spcAft>
                          <a:spcPts val="0"/>
                        </a:spcAft>
                      </a:pPr>
                      <a:r>
                        <a:rPr lang="fa-IR" sz="1200" smtClean="0">
                          <a:solidFill>
                            <a:schemeClr val="tx1"/>
                          </a:solidFill>
                          <a:effectLst/>
                          <a:latin typeface="Calibri" panose="020F0502020204030204" pitchFamily="34" charset="0"/>
                          <a:ea typeface="Calibri" panose="020F0502020204030204" pitchFamily="34" charset="0"/>
                          <a:cs typeface="B Nazanin" panose="00000400000000000000" pitchFamily="2" charset="-78"/>
                        </a:rPr>
                        <a:t>توسط مرکز بررسی</a:t>
                      </a:r>
                      <a:r>
                        <a:rPr lang="fa-IR" sz="1200" baseline="0" smtClean="0">
                          <a:solidFill>
                            <a:schemeClr val="tx1"/>
                          </a:solidFill>
                          <a:effectLst/>
                          <a:latin typeface="Calibri" panose="020F0502020204030204" pitchFamily="34" charset="0"/>
                          <a:ea typeface="Calibri" panose="020F0502020204030204" pitchFamily="34" charset="0"/>
                          <a:cs typeface="B Nazanin" panose="00000400000000000000" pitchFamily="2" charset="-78"/>
                        </a:rPr>
                        <a:t> می شود.</a:t>
                      </a:r>
                      <a:endParaRPr lang="en-US" sz="1200"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rgbClr val="4BACC6">
                        <a:lumMod val="40000"/>
                        <a:lumOff val="60000"/>
                      </a:srgbClr>
                    </a:solidFill>
                  </a:tcPr>
                </a:tc>
                <a:tc>
                  <a:txBody>
                    <a:bodyPr/>
                    <a:lstStyle>
                      <a:lvl1pPr marL="0" algn="r" defTabSz="914400" rtl="1" eaLnBrk="1" latinLnBrk="0" hangingPunct="1">
                        <a:defRPr sz="1800" kern="1200">
                          <a:solidFill>
                            <a:schemeClr val="tx1"/>
                          </a:solidFill>
                          <a:latin typeface="Calibri"/>
                        </a:defRPr>
                      </a:lvl1pPr>
                      <a:lvl2pPr marL="457200" algn="r" defTabSz="914400" rtl="1" eaLnBrk="1" latinLnBrk="0" hangingPunct="1">
                        <a:defRPr sz="1800" kern="1200">
                          <a:solidFill>
                            <a:schemeClr val="tx1"/>
                          </a:solidFill>
                          <a:latin typeface="Calibri"/>
                        </a:defRPr>
                      </a:lvl2pPr>
                      <a:lvl3pPr marL="914400" algn="r" defTabSz="914400" rtl="1" eaLnBrk="1" latinLnBrk="0" hangingPunct="1">
                        <a:defRPr sz="1800" kern="1200">
                          <a:solidFill>
                            <a:schemeClr val="tx1"/>
                          </a:solidFill>
                          <a:latin typeface="Calibri"/>
                        </a:defRPr>
                      </a:lvl3pPr>
                      <a:lvl4pPr marL="1371600" algn="r" defTabSz="914400" rtl="1" eaLnBrk="1" latinLnBrk="0" hangingPunct="1">
                        <a:defRPr sz="1800" kern="1200">
                          <a:solidFill>
                            <a:schemeClr val="tx1"/>
                          </a:solidFill>
                          <a:latin typeface="Calibri"/>
                        </a:defRPr>
                      </a:lvl4pPr>
                      <a:lvl5pPr marL="1828800" algn="r" defTabSz="914400" rtl="1" eaLnBrk="1" latinLnBrk="0" hangingPunct="1">
                        <a:defRPr sz="1800" kern="1200">
                          <a:solidFill>
                            <a:schemeClr val="tx1"/>
                          </a:solidFill>
                          <a:latin typeface="Calibri"/>
                        </a:defRPr>
                      </a:lvl5pPr>
                      <a:lvl6pPr marL="2286000" algn="r" defTabSz="914400" rtl="1" eaLnBrk="1" latinLnBrk="0" hangingPunct="1">
                        <a:defRPr sz="1800" kern="1200">
                          <a:solidFill>
                            <a:schemeClr val="tx1"/>
                          </a:solidFill>
                          <a:latin typeface="Calibri"/>
                        </a:defRPr>
                      </a:lvl6pPr>
                      <a:lvl7pPr marL="2743200" algn="r" defTabSz="914400" rtl="1" eaLnBrk="1" latinLnBrk="0" hangingPunct="1">
                        <a:defRPr sz="1800" kern="1200">
                          <a:solidFill>
                            <a:schemeClr val="tx1"/>
                          </a:solidFill>
                          <a:latin typeface="Calibri"/>
                        </a:defRPr>
                      </a:lvl7pPr>
                      <a:lvl8pPr marL="3200400" algn="r" defTabSz="914400" rtl="1" eaLnBrk="1" latinLnBrk="0" hangingPunct="1">
                        <a:defRPr sz="1800" kern="1200">
                          <a:solidFill>
                            <a:schemeClr val="tx1"/>
                          </a:solidFill>
                          <a:latin typeface="Calibri"/>
                        </a:defRPr>
                      </a:lvl8pPr>
                      <a:lvl9pPr marL="3657600" algn="r" defTabSz="914400" rtl="1" eaLnBrk="1" latinLnBrk="0" hangingPunct="1">
                        <a:defRPr sz="1800" kern="1200">
                          <a:solidFill>
                            <a:schemeClr val="tx1"/>
                          </a:solidFill>
                          <a:latin typeface="Calibri"/>
                        </a:defRPr>
                      </a:lvl9pPr>
                    </a:lstStyle>
                    <a:p>
                      <a:pPr marL="0" marR="0" algn="ctr" rtl="1">
                        <a:lnSpc>
                          <a:spcPct val="107000"/>
                        </a:lnSpc>
                        <a:spcBef>
                          <a:spcPts val="0"/>
                        </a:spcBef>
                        <a:spcAft>
                          <a:spcPts val="0"/>
                        </a:spcAft>
                      </a:pPr>
                      <a:r>
                        <a:rPr lang="fa-IR" sz="1200" smtClean="0">
                          <a:solidFill>
                            <a:schemeClr val="tx1"/>
                          </a:solidFill>
                          <a:effectLst/>
                          <a:latin typeface="Calibri" panose="020F0502020204030204" pitchFamily="34" charset="0"/>
                          <a:ea typeface="Calibri" panose="020F0502020204030204" pitchFamily="34" charset="0"/>
                          <a:cs typeface="B Nazanin" panose="00000400000000000000" pitchFamily="2" charset="-78"/>
                        </a:rPr>
                        <a:t>توسط مرکز بررسی</a:t>
                      </a:r>
                      <a:r>
                        <a:rPr lang="fa-IR" sz="1200" baseline="0" smtClean="0">
                          <a:solidFill>
                            <a:schemeClr val="tx1"/>
                          </a:solidFill>
                          <a:effectLst/>
                          <a:latin typeface="Calibri" panose="020F0502020204030204" pitchFamily="34" charset="0"/>
                          <a:ea typeface="Calibri" panose="020F0502020204030204" pitchFamily="34" charset="0"/>
                          <a:cs typeface="B Nazanin" panose="00000400000000000000" pitchFamily="2" charset="-78"/>
                        </a:rPr>
                        <a:t> می شود.</a:t>
                      </a:r>
                      <a:endParaRPr lang="en-US" sz="1200"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rgbClr val="4BACC6">
                        <a:lumMod val="40000"/>
                        <a:lumOff val="60000"/>
                      </a:srgbClr>
                    </a:solidFill>
                  </a:tcPr>
                </a:tc>
                <a:tc>
                  <a:txBody>
                    <a:bodyPr/>
                    <a:lstStyle>
                      <a:lvl1pPr marL="0" algn="r" defTabSz="914400" rtl="1" eaLnBrk="1" latinLnBrk="0" hangingPunct="1">
                        <a:defRPr sz="1800" kern="1200">
                          <a:solidFill>
                            <a:schemeClr val="tx1"/>
                          </a:solidFill>
                          <a:latin typeface="Calibri"/>
                        </a:defRPr>
                      </a:lvl1pPr>
                      <a:lvl2pPr marL="457200" algn="r" defTabSz="914400" rtl="1" eaLnBrk="1" latinLnBrk="0" hangingPunct="1">
                        <a:defRPr sz="1800" kern="1200">
                          <a:solidFill>
                            <a:schemeClr val="tx1"/>
                          </a:solidFill>
                          <a:latin typeface="Calibri"/>
                        </a:defRPr>
                      </a:lvl2pPr>
                      <a:lvl3pPr marL="914400" algn="r" defTabSz="914400" rtl="1" eaLnBrk="1" latinLnBrk="0" hangingPunct="1">
                        <a:defRPr sz="1800" kern="1200">
                          <a:solidFill>
                            <a:schemeClr val="tx1"/>
                          </a:solidFill>
                          <a:latin typeface="Calibri"/>
                        </a:defRPr>
                      </a:lvl3pPr>
                      <a:lvl4pPr marL="1371600" algn="r" defTabSz="914400" rtl="1" eaLnBrk="1" latinLnBrk="0" hangingPunct="1">
                        <a:defRPr sz="1800" kern="1200">
                          <a:solidFill>
                            <a:schemeClr val="tx1"/>
                          </a:solidFill>
                          <a:latin typeface="Calibri"/>
                        </a:defRPr>
                      </a:lvl4pPr>
                      <a:lvl5pPr marL="1828800" algn="r" defTabSz="914400" rtl="1" eaLnBrk="1" latinLnBrk="0" hangingPunct="1">
                        <a:defRPr sz="1800" kern="1200">
                          <a:solidFill>
                            <a:schemeClr val="tx1"/>
                          </a:solidFill>
                          <a:latin typeface="Calibri"/>
                        </a:defRPr>
                      </a:lvl5pPr>
                      <a:lvl6pPr marL="2286000" algn="r" defTabSz="914400" rtl="1" eaLnBrk="1" latinLnBrk="0" hangingPunct="1">
                        <a:defRPr sz="1800" kern="1200">
                          <a:solidFill>
                            <a:schemeClr val="tx1"/>
                          </a:solidFill>
                          <a:latin typeface="Calibri"/>
                        </a:defRPr>
                      </a:lvl6pPr>
                      <a:lvl7pPr marL="2743200" algn="r" defTabSz="914400" rtl="1" eaLnBrk="1" latinLnBrk="0" hangingPunct="1">
                        <a:defRPr sz="1800" kern="1200">
                          <a:solidFill>
                            <a:schemeClr val="tx1"/>
                          </a:solidFill>
                          <a:latin typeface="Calibri"/>
                        </a:defRPr>
                      </a:lvl7pPr>
                      <a:lvl8pPr marL="3200400" algn="r" defTabSz="914400" rtl="1" eaLnBrk="1" latinLnBrk="0" hangingPunct="1">
                        <a:defRPr sz="1800" kern="1200">
                          <a:solidFill>
                            <a:schemeClr val="tx1"/>
                          </a:solidFill>
                          <a:latin typeface="Calibri"/>
                        </a:defRPr>
                      </a:lvl8pPr>
                      <a:lvl9pPr marL="3657600" algn="r" defTabSz="914400" rtl="1" eaLnBrk="1" latinLnBrk="0" hangingPunct="1">
                        <a:defRPr sz="1800" kern="1200">
                          <a:solidFill>
                            <a:schemeClr val="tx1"/>
                          </a:solidFill>
                          <a:latin typeface="Calibri"/>
                        </a:defRPr>
                      </a:lvl9pPr>
                    </a:lstStyle>
                    <a:p>
                      <a:pPr marL="0" marR="0" algn="ctr" rtl="1">
                        <a:lnSpc>
                          <a:spcPct val="107000"/>
                        </a:lnSpc>
                        <a:spcBef>
                          <a:spcPts val="0"/>
                        </a:spcBef>
                        <a:spcAft>
                          <a:spcPts val="0"/>
                        </a:spcAft>
                      </a:pPr>
                      <a:r>
                        <a:rPr lang="fa-IR" sz="1200" smtClean="0">
                          <a:solidFill>
                            <a:schemeClr val="tx1"/>
                          </a:solidFill>
                          <a:effectLst/>
                          <a:latin typeface="Calibri" panose="020F0502020204030204" pitchFamily="34" charset="0"/>
                          <a:ea typeface="Calibri" panose="020F0502020204030204" pitchFamily="34" charset="0"/>
                          <a:cs typeface="B Nazanin" panose="00000400000000000000" pitchFamily="2" charset="-78"/>
                        </a:rPr>
                        <a:t>توسط مرکز بررسی</a:t>
                      </a:r>
                      <a:r>
                        <a:rPr lang="fa-IR" sz="1200" baseline="0" smtClean="0">
                          <a:solidFill>
                            <a:schemeClr val="tx1"/>
                          </a:solidFill>
                          <a:effectLst/>
                          <a:latin typeface="Calibri" panose="020F0502020204030204" pitchFamily="34" charset="0"/>
                          <a:ea typeface="Calibri" panose="020F0502020204030204" pitchFamily="34" charset="0"/>
                          <a:cs typeface="B Nazanin" panose="00000400000000000000" pitchFamily="2" charset="-78"/>
                        </a:rPr>
                        <a:t> می شود.</a:t>
                      </a:r>
                      <a:endParaRPr lang="en-US" sz="1200"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rgbClr val="4BACC6">
                        <a:lumMod val="40000"/>
                        <a:lumOff val="60000"/>
                      </a:srgbClr>
                    </a:solidFill>
                  </a:tcPr>
                </a:tc>
                <a:tc>
                  <a:txBody>
                    <a:bodyPr/>
                    <a:lstStyle>
                      <a:lvl1pPr marL="0" algn="r" defTabSz="914400" rtl="1" eaLnBrk="1" latinLnBrk="0" hangingPunct="1">
                        <a:defRPr sz="1800" kern="1200">
                          <a:solidFill>
                            <a:schemeClr val="tx1"/>
                          </a:solidFill>
                          <a:latin typeface="Calibri"/>
                        </a:defRPr>
                      </a:lvl1pPr>
                      <a:lvl2pPr marL="457200" algn="r" defTabSz="914400" rtl="1" eaLnBrk="1" latinLnBrk="0" hangingPunct="1">
                        <a:defRPr sz="1800" kern="1200">
                          <a:solidFill>
                            <a:schemeClr val="tx1"/>
                          </a:solidFill>
                          <a:latin typeface="Calibri"/>
                        </a:defRPr>
                      </a:lvl2pPr>
                      <a:lvl3pPr marL="914400" algn="r" defTabSz="914400" rtl="1" eaLnBrk="1" latinLnBrk="0" hangingPunct="1">
                        <a:defRPr sz="1800" kern="1200">
                          <a:solidFill>
                            <a:schemeClr val="tx1"/>
                          </a:solidFill>
                          <a:latin typeface="Calibri"/>
                        </a:defRPr>
                      </a:lvl3pPr>
                      <a:lvl4pPr marL="1371600" algn="r" defTabSz="914400" rtl="1" eaLnBrk="1" latinLnBrk="0" hangingPunct="1">
                        <a:defRPr sz="1800" kern="1200">
                          <a:solidFill>
                            <a:schemeClr val="tx1"/>
                          </a:solidFill>
                          <a:latin typeface="Calibri"/>
                        </a:defRPr>
                      </a:lvl4pPr>
                      <a:lvl5pPr marL="1828800" algn="r" defTabSz="914400" rtl="1" eaLnBrk="1" latinLnBrk="0" hangingPunct="1">
                        <a:defRPr sz="1800" kern="1200">
                          <a:solidFill>
                            <a:schemeClr val="tx1"/>
                          </a:solidFill>
                          <a:latin typeface="Calibri"/>
                        </a:defRPr>
                      </a:lvl5pPr>
                      <a:lvl6pPr marL="2286000" algn="r" defTabSz="914400" rtl="1" eaLnBrk="1" latinLnBrk="0" hangingPunct="1">
                        <a:defRPr sz="1800" kern="1200">
                          <a:solidFill>
                            <a:schemeClr val="tx1"/>
                          </a:solidFill>
                          <a:latin typeface="Calibri"/>
                        </a:defRPr>
                      </a:lvl6pPr>
                      <a:lvl7pPr marL="2743200" algn="r" defTabSz="914400" rtl="1" eaLnBrk="1" latinLnBrk="0" hangingPunct="1">
                        <a:defRPr sz="1800" kern="1200">
                          <a:solidFill>
                            <a:schemeClr val="tx1"/>
                          </a:solidFill>
                          <a:latin typeface="Calibri"/>
                        </a:defRPr>
                      </a:lvl7pPr>
                      <a:lvl8pPr marL="3200400" algn="r" defTabSz="914400" rtl="1" eaLnBrk="1" latinLnBrk="0" hangingPunct="1">
                        <a:defRPr sz="1800" kern="1200">
                          <a:solidFill>
                            <a:schemeClr val="tx1"/>
                          </a:solidFill>
                          <a:latin typeface="Calibri"/>
                        </a:defRPr>
                      </a:lvl8pPr>
                      <a:lvl9pPr marL="3657600" algn="r" defTabSz="914400" rtl="1" eaLnBrk="1" latinLnBrk="0" hangingPunct="1">
                        <a:defRPr sz="1800" kern="1200">
                          <a:solidFill>
                            <a:schemeClr val="tx1"/>
                          </a:solidFill>
                          <a:latin typeface="Calibri"/>
                        </a:defRPr>
                      </a:lvl9pPr>
                    </a:lstStyle>
                    <a:p>
                      <a:endParaRPr lang="en-US">
                        <a:cs typeface="B Nazanin" panose="00000400000000000000" pitchFamily="2" charset="-78"/>
                      </a:endParaRP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lvl1pPr marL="0" algn="r" defTabSz="914400" rtl="1" eaLnBrk="1" latinLnBrk="0" hangingPunct="1">
                        <a:defRPr sz="1800" kern="1200">
                          <a:solidFill>
                            <a:schemeClr val="tx1"/>
                          </a:solidFill>
                          <a:latin typeface="Calibri"/>
                        </a:defRPr>
                      </a:lvl1pPr>
                      <a:lvl2pPr marL="457200" algn="r" defTabSz="914400" rtl="1" eaLnBrk="1" latinLnBrk="0" hangingPunct="1">
                        <a:defRPr sz="1800" kern="1200">
                          <a:solidFill>
                            <a:schemeClr val="tx1"/>
                          </a:solidFill>
                          <a:latin typeface="Calibri"/>
                        </a:defRPr>
                      </a:lvl2pPr>
                      <a:lvl3pPr marL="914400" algn="r" defTabSz="914400" rtl="1" eaLnBrk="1" latinLnBrk="0" hangingPunct="1">
                        <a:defRPr sz="1800" kern="1200">
                          <a:solidFill>
                            <a:schemeClr val="tx1"/>
                          </a:solidFill>
                          <a:latin typeface="Calibri"/>
                        </a:defRPr>
                      </a:lvl3pPr>
                      <a:lvl4pPr marL="1371600" algn="r" defTabSz="914400" rtl="1" eaLnBrk="1" latinLnBrk="0" hangingPunct="1">
                        <a:defRPr sz="1800" kern="1200">
                          <a:solidFill>
                            <a:schemeClr val="tx1"/>
                          </a:solidFill>
                          <a:latin typeface="Calibri"/>
                        </a:defRPr>
                      </a:lvl4pPr>
                      <a:lvl5pPr marL="1828800" algn="r" defTabSz="914400" rtl="1" eaLnBrk="1" latinLnBrk="0" hangingPunct="1">
                        <a:defRPr sz="1800" kern="1200">
                          <a:solidFill>
                            <a:schemeClr val="tx1"/>
                          </a:solidFill>
                          <a:latin typeface="Calibri"/>
                        </a:defRPr>
                      </a:lvl5pPr>
                      <a:lvl6pPr marL="2286000" algn="r" defTabSz="914400" rtl="1" eaLnBrk="1" latinLnBrk="0" hangingPunct="1">
                        <a:defRPr sz="1800" kern="1200">
                          <a:solidFill>
                            <a:schemeClr val="tx1"/>
                          </a:solidFill>
                          <a:latin typeface="Calibri"/>
                        </a:defRPr>
                      </a:lvl6pPr>
                      <a:lvl7pPr marL="2743200" algn="r" defTabSz="914400" rtl="1" eaLnBrk="1" latinLnBrk="0" hangingPunct="1">
                        <a:defRPr sz="1800" kern="1200">
                          <a:solidFill>
                            <a:schemeClr val="tx1"/>
                          </a:solidFill>
                          <a:latin typeface="Calibri"/>
                        </a:defRPr>
                      </a:lvl7pPr>
                      <a:lvl8pPr marL="3200400" algn="r" defTabSz="914400" rtl="1" eaLnBrk="1" latinLnBrk="0" hangingPunct="1">
                        <a:defRPr sz="1800" kern="1200">
                          <a:solidFill>
                            <a:schemeClr val="tx1"/>
                          </a:solidFill>
                          <a:latin typeface="Calibri"/>
                        </a:defRPr>
                      </a:lvl8pPr>
                      <a:lvl9pPr marL="3657600" algn="r" defTabSz="914400" rtl="1" eaLnBrk="1" latinLnBrk="0" hangingPunct="1">
                        <a:defRPr sz="1800" kern="1200">
                          <a:solidFill>
                            <a:schemeClr val="tx1"/>
                          </a:solidFill>
                          <a:latin typeface="Calibri"/>
                        </a:defRPr>
                      </a:lvl9pPr>
                    </a:lstStyle>
                    <a:p>
                      <a:endParaRPr lang="en-US" dirty="0">
                        <a:cs typeface="B Nazanin" panose="00000400000000000000" pitchFamily="2" charset="-78"/>
                      </a:endParaRP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lvl1pPr marL="0" algn="r" defTabSz="914400" rtl="1" eaLnBrk="1" latinLnBrk="0" hangingPunct="1">
                        <a:defRPr sz="1800" kern="1200">
                          <a:solidFill>
                            <a:schemeClr val="tx1"/>
                          </a:solidFill>
                          <a:latin typeface="Calibri"/>
                        </a:defRPr>
                      </a:lvl1pPr>
                      <a:lvl2pPr marL="457200" algn="r" defTabSz="914400" rtl="1" eaLnBrk="1" latinLnBrk="0" hangingPunct="1">
                        <a:defRPr sz="1800" kern="1200">
                          <a:solidFill>
                            <a:schemeClr val="tx1"/>
                          </a:solidFill>
                          <a:latin typeface="Calibri"/>
                        </a:defRPr>
                      </a:lvl2pPr>
                      <a:lvl3pPr marL="914400" algn="r" defTabSz="914400" rtl="1" eaLnBrk="1" latinLnBrk="0" hangingPunct="1">
                        <a:defRPr sz="1800" kern="1200">
                          <a:solidFill>
                            <a:schemeClr val="tx1"/>
                          </a:solidFill>
                          <a:latin typeface="Calibri"/>
                        </a:defRPr>
                      </a:lvl3pPr>
                      <a:lvl4pPr marL="1371600" algn="r" defTabSz="914400" rtl="1" eaLnBrk="1" latinLnBrk="0" hangingPunct="1">
                        <a:defRPr sz="1800" kern="1200">
                          <a:solidFill>
                            <a:schemeClr val="tx1"/>
                          </a:solidFill>
                          <a:latin typeface="Calibri"/>
                        </a:defRPr>
                      </a:lvl4pPr>
                      <a:lvl5pPr marL="1828800" algn="r" defTabSz="914400" rtl="1" eaLnBrk="1" latinLnBrk="0" hangingPunct="1">
                        <a:defRPr sz="1800" kern="1200">
                          <a:solidFill>
                            <a:schemeClr val="tx1"/>
                          </a:solidFill>
                          <a:latin typeface="Calibri"/>
                        </a:defRPr>
                      </a:lvl5pPr>
                      <a:lvl6pPr marL="2286000" algn="r" defTabSz="914400" rtl="1" eaLnBrk="1" latinLnBrk="0" hangingPunct="1">
                        <a:defRPr sz="1800" kern="1200">
                          <a:solidFill>
                            <a:schemeClr val="tx1"/>
                          </a:solidFill>
                          <a:latin typeface="Calibri"/>
                        </a:defRPr>
                      </a:lvl6pPr>
                      <a:lvl7pPr marL="2743200" algn="r" defTabSz="914400" rtl="1" eaLnBrk="1" latinLnBrk="0" hangingPunct="1">
                        <a:defRPr sz="1800" kern="1200">
                          <a:solidFill>
                            <a:schemeClr val="tx1"/>
                          </a:solidFill>
                          <a:latin typeface="Calibri"/>
                        </a:defRPr>
                      </a:lvl7pPr>
                      <a:lvl8pPr marL="3200400" algn="r" defTabSz="914400" rtl="1" eaLnBrk="1" latinLnBrk="0" hangingPunct="1">
                        <a:defRPr sz="1800" kern="1200">
                          <a:solidFill>
                            <a:schemeClr val="tx1"/>
                          </a:solidFill>
                          <a:latin typeface="Calibri"/>
                        </a:defRPr>
                      </a:lvl8pPr>
                      <a:lvl9pPr marL="3657600" algn="r" defTabSz="914400" rtl="1" eaLnBrk="1" latinLnBrk="0" hangingPunct="1">
                        <a:defRPr sz="1800" kern="1200">
                          <a:solidFill>
                            <a:schemeClr val="tx1"/>
                          </a:solidFill>
                          <a:latin typeface="Calibri"/>
                        </a:defRPr>
                      </a:lvl9pPr>
                    </a:lstStyle>
                    <a:p>
                      <a:pPr marL="0" marR="0" algn="r" rtl="1">
                        <a:lnSpc>
                          <a:spcPct val="107000"/>
                        </a:lnSpc>
                        <a:spcBef>
                          <a:spcPts val="0"/>
                        </a:spcBef>
                        <a:spcAft>
                          <a:spcPts val="0"/>
                        </a:spcAft>
                      </a:pPr>
                      <a:r>
                        <a:rPr lang="fa-IR" sz="1400" b="1" dirty="0" smtClean="0">
                          <a:effectLst/>
                          <a:latin typeface="Calibri" panose="020F0502020204030204" pitchFamily="34" charset="0"/>
                          <a:ea typeface="Calibri" panose="020F0502020204030204" pitchFamily="34" charset="0"/>
                          <a:cs typeface="B Nazanin" panose="00000400000000000000" pitchFamily="2" charset="-78"/>
                        </a:rPr>
                        <a:t>متد (روش</a:t>
                      </a:r>
                      <a:r>
                        <a:rPr lang="fa-IR" sz="1400" b="1" baseline="0" dirty="0" smtClean="0">
                          <a:effectLst/>
                          <a:latin typeface="Calibri" panose="020F0502020204030204" pitchFamily="34" charset="0"/>
                          <a:ea typeface="Calibri" panose="020F0502020204030204" pitchFamily="34" charset="0"/>
                          <a:cs typeface="B Nazanin" panose="00000400000000000000" pitchFamily="2" charset="-78"/>
                        </a:rPr>
                        <a:t> کار)</a:t>
                      </a:r>
                      <a:endParaRPr lang="en-US" sz="1400" b="1" dirty="0">
                        <a:effectLst/>
                        <a:latin typeface="Calibri" panose="020F0502020204030204" pitchFamily="34" charset="0"/>
                        <a:ea typeface="Calibri" panose="020F0502020204030204" pitchFamily="34" charset="0"/>
                        <a:cs typeface="B Nazanin" panose="00000400000000000000" pitchFamily="2" charset="-78"/>
                      </a:endParaRP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lvl1pPr marL="0" algn="r" defTabSz="914400" rtl="1" eaLnBrk="1" latinLnBrk="0" hangingPunct="1">
                        <a:defRPr sz="1800" kern="1200">
                          <a:solidFill>
                            <a:schemeClr val="tx1"/>
                          </a:solidFill>
                          <a:latin typeface="Calibri"/>
                        </a:defRPr>
                      </a:lvl1pPr>
                      <a:lvl2pPr marL="457200" algn="r" defTabSz="914400" rtl="1" eaLnBrk="1" latinLnBrk="0" hangingPunct="1">
                        <a:defRPr sz="1800" kern="1200">
                          <a:solidFill>
                            <a:schemeClr val="tx1"/>
                          </a:solidFill>
                          <a:latin typeface="Calibri"/>
                        </a:defRPr>
                      </a:lvl2pPr>
                      <a:lvl3pPr marL="914400" algn="r" defTabSz="914400" rtl="1" eaLnBrk="1" latinLnBrk="0" hangingPunct="1">
                        <a:defRPr sz="1800" kern="1200">
                          <a:solidFill>
                            <a:schemeClr val="tx1"/>
                          </a:solidFill>
                          <a:latin typeface="Calibri"/>
                        </a:defRPr>
                      </a:lvl3pPr>
                      <a:lvl4pPr marL="1371600" algn="r" defTabSz="914400" rtl="1" eaLnBrk="1" latinLnBrk="0" hangingPunct="1">
                        <a:defRPr sz="1800" kern="1200">
                          <a:solidFill>
                            <a:schemeClr val="tx1"/>
                          </a:solidFill>
                          <a:latin typeface="Calibri"/>
                        </a:defRPr>
                      </a:lvl4pPr>
                      <a:lvl5pPr marL="1828800" algn="r" defTabSz="914400" rtl="1" eaLnBrk="1" latinLnBrk="0" hangingPunct="1">
                        <a:defRPr sz="1800" kern="1200">
                          <a:solidFill>
                            <a:schemeClr val="tx1"/>
                          </a:solidFill>
                          <a:latin typeface="Calibri"/>
                        </a:defRPr>
                      </a:lvl5pPr>
                      <a:lvl6pPr marL="2286000" algn="r" defTabSz="914400" rtl="1" eaLnBrk="1" latinLnBrk="0" hangingPunct="1">
                        <a:defRPr sz="1800" kern="1200">
                          <a:solidFill>
                            <a:schemeClr val="tx1"/>
                          </a:solidFill>
                          <a:latin typeface="Calibri"/>
                        </a:defRPr>
                      </a:lvl6pPr>
                      <a:lvl7pPr marL="2743200" algn="r" defTabSz="914400" rtl="1" eaLnBrk="1" latinLnBrk="0" hangingPunct="1">
                        <a:defRPr sz="1800" kern="1200">
                          <a:solidFill>
                            <a:schemeClr val="tx1"/>
                          </a:solidFill>
                          <a:latin typeface="Calibri"/>
                        </a:defRPr>
                      </a:lvl7pPr>
                      <a:lvl8pPr marL="3200400" algn="r" defTabSz="914400" rtl="1" eaLnBrk="1" latinLnBrk="0" hangingPunct="1">
                        <a:defRPr sz="1800" kern="1200">
                          <a:solidFill>
                            <a:schemeClr val="tx1"/>
                          </a:solidFill>
                          <a:latin typeface="Calibri"/>
                        </a:defRPr>
                      </a:lvl8pPr>
                      <a:lvl9pPr marL="3657600" algn="r" defTabSz="914400" rtl="1" eaLnBrk="1" latinLnBrk="0" hangingPunct="1">
                        <a:defRPr sz="1800" kern="1200">
                          <a:solidFill>
                            <a:schemeClr val="tx1"/>
                          </a:solidFill>
                          <a:latin typeface="Calibri"/>
                        </a:defRPr>
                      </a:lvl9pPr>
                    </a:lstStyle>
                    <a:p>
                      <a:pPr marL="0" marR="0" algn="ctr" defTabSz="914400" rtl="0" eaLnBrk="1" latinLnBrk="0" hangingPunct="1">
                        <a:lnSpc>
                          <a:spcPct val="107000"/>
                        </a:lnSpc>
                        <a:spcBef>
                          <a:spcPts val="0"/>
                        </a:spcBef>
                        <a:spcAft>
                          <a:spcPts val="0"/>
                        </a:spcAft>
                      </a:pPr>
                      <a:r>
                        <a:rPr lang="fa-IR" sz="1200" b="1" kern="1200" dirty="0" smtClean="0">
                          <a:solidFill>
                            <a:schemeClr val="tx1"/>
                          </a:solidFill>
                          <a:effectLst/>
                          <a:latin typeface="Calibri" panose="020F0502020204030204" pitchFamily="34" charset="0"/>
                          <a:ea typeface="Calibri" panose="020F0502020204030204" pitchFamily="34" charset="0"/>
                          <a:cs typeface="B Nazanin" panose="00000400000000000000" pitchFamily="2" charset="-78"/>
                        </a:rPr>
                        <a:t>4</a:t>
                      </a:r>
                      <a:endParaRPr lang="en-US" sz="1200" b="1" kern="1200"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tr>
              <a:tr h="480038">
                <a:tc>
                  <a:txBody>
                    <a:bodyPr/>
                    <a:lstStyle>
                      <a:lvl1pPr marL="0" algn="r" defTabSz="914400" rtl="1" eaLnBrk="1" latinLnBrk="0" hangingPunct="1">
                        <a:defRPr sz="1800" kern="1200">
                          <a:solidFill>
                            <a:schemeClr val="tx1"/>
                          </a:solidFill>
                          <a:latin typeface="Calibri"/>
                        </a:defRPr>
                      </a:lvl1pPr>
                      <a:lvl2pPr marL="457200" algn="r" defTabSz="914400" rtl="1" eaLnBrk="1" latinLnBrk="0" hangingPunct="1">
                        <a:defRPr sz="1800" kern="1200">
                          <a:solidFill>
                            <a:schemeClr val="tx1"/>
                          </a:solidFill>
                          <a:latin typeface="Calibri"/>
                        </a:defRPr>
                      </a:lvl2pPr>
                      <a:lvl3pPr marL="914400" algn="r" defTabSz="914400" rtl="1" eaLnBrk="1" latinLnBrk="0" hangingPunct="1">
                        <a:defRPr sz="1800" kern="1200">
                          <a:solidFill>
                            <a:schemeClr val="tx1"/>
                          </a:solidFill>
                          <a:latin typeface="Calibri"/>
                        </a:defRPr>
                      </a:lvl3pPr>
                      <a:lvl4pPr marL="1371600" algn="r" defTabSz="914400" rtl="1" eaLnBrk="1" latinLnBrk="0" hangingPunct="1">
                        <a:defRPr sz="1800" kern="1200">
                          <a:solidFill>
                            <a:schemeClr val="tx1"/>
                          </a:solidFill>
                          <a:latin typeface="Calibri"/>
                        </a:defRPr>
                      </a:lvl4pPr>
                      <a:lvl5pPr marL="1828800" algn="r" defTabSz="914400" rtl="1" eaLnBrk="1" latinLnBrk="0" hangingPunct="1">
                        <a:defRPr sz="1800" kern="1200">
                          <a:solidFill>
                            <a:schemeClr val="tx1"/>
                          </a:solidFill>
                          <a:latin typeface="Calibri"/>
                        </a:defRPr>
                      </a:lvl5pPr>
                      <a:lvl6pPr marL="2286000" algn="r" defTabSz="914400" rtl="1" eaLnBrk="1" latinLnBrk="0" hangingPunct="1">
                        <a:defRPr sz="1800" kern="1200">
                          <a:solidFill>
                            <a:schemeClr val="tx1"/>
                          </a:solidFill>
                          <a:latin typeface="Calibri"/>
                        </a:defRPr>
                      </a:lvl6pPr>
                      <a:lvl7pPr marL="2743200" algn="r" defTabSz="914400" rtl="1" eaLnBrk="1" latinLnBrk="0" hangingPunct="1">
                        <a:defRPr sz="1800" kern="1200">
                          <a:solidFill>
                            <a:schemeClr val="tx1"/>
                          </a:solidFill>
                          <a:latin typeface="Calibri"/>
                        </a:defRPr>
                      </a:lvl7pPr>
                      <a:lvl8pPr marL="3200400" algn="r" defTabSz="914400" rtl="1" eaLnBrk="1" latinLnBrk="0" hangingPunct="1">
                        <a:defRPr sz="1800" kern="1200">
                          <a:solidFill>
                            <a:schemeClr val="tx1"/>
                          </a:solidFill>
                          <a:latin typeface="Calibri"/>
                        </a:defRPr>
                      </a:lvl8pPr>
                      <a:lvl9pPr marL="3657600" algn="r" defTabSz="914400" rtl="1" eaLnBrk="1" latinLnBrk="0" hangingPunct="1">
                        <a:defRPr sz="1800" kern="1200">
                          <a:solidFill>
                            <a:schemeClr val="tx1"/>
                          </a:solidFill>
                          <a:latin typeface="Calibri"/>
                        </a:defRPr>
                      </a:lvl9pPr>
                    </a:lstStyle>
                    <a:p>
                      <a:pPr marL="0" marR="0" algn="ctr" rtl="1">
                        <a:lnSpc>
                          <a:spcPct val="107000"/>
                        </a:lnSpc>
                        <a:spcBef>
                          <a:spcPts val="0"/>
                        </a:spcBef>
                        <a:spcAft>
                          <a:spcPts val="0"/>
                        </a:spcAft>
                      </a:pPr>
                      <a:r>
                        <a:rPr lang="fa-IR" sz="1200" dirty="0" smtClean="0">
                          <a:solidFill>
                            <a:schemeClr val="tx1"/>
                          </a:solidFill>
                          <a:effectLst/>
                          <a:latin typeface="Calibri" panose="020F0502020204030204" pitchFamily="34" charset="0"/>
                          <a:ea typeface="Calibri" panose="020F0502020204030204" pitchFamily="34" charset="0"/>
                          <a:cs typeface="B Nazanin" panose="00000400000000000000" pitchFamily="2" charset="-78"/>
                        </a:rPr>
                        <a:t>توسط مرکز بررسی</a:t>
                      </a:r>
                      <a:r>
                        <a:rPr lang="fa-IR" sz="1200" baseline="0" dirty="0" smtClean="0">
                          <a:solidFill>
                            <a:schemeClr val="tx1"/>
                          </a:solidFill>
                          <a:effectLst/>
                          <a:latin typeface="Calibri" panose="020F0502020204030204" pitchFamily="34" charset="0"/>
                          <a:ea typeface="Calibri" panose="020F0502020204030204" pitchFamily="34" charset="0"/>
                          <a:cs typeface="B Nazanin" panose="00000400000000000000" pitchFamily="2" charset="-78"/>
                        </a:rPr>
                        <a:t> می شود.</a:t>
                      </a:r>
                      <a:endParaRPr lang="en-US" sz="1200"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rgbClr val="4BACC6">
                        <a:lumMod val="40000"/>
                        <a:lumOff val="60000"/>
                      </a:srgbClr>
                    </a:solidFill>
                  </a:tcPr>
                </a:tc>
                <a:tc>
                  <a:txBody>
                    <a:bodyPr/>
                    <a:lstStyle>
                      <a:lvl1pPr marL="0" algn="r" defTabSz="914400" rtl="1" eaLnBrk="1" latinLnBrk="0" hangingPunct="1">
                        <a:defRPr sz="1800" kern="1200">
                          <a:solidFill>
                            <a:schemeClr val="tx1"/>
                          </a:solidFill>
                          <a:latin typeface="Calibri"/>
                        </a:defRPr>
                      </a:lvl1pPr>
                      <a:lvl2pPr marL="457200" algn="r" defTabSz="914400" rtl="1" eaLnBrk="1" latinLnBrk="0" hangingPunct="1">
                        <a:defRPr sz="1800" kern="1200">
                          <a:solidFill>
                            <a:schemeClr val="tx1"/>
                          </a:solidFill>
                          <a:latin typeface="Calibri"/>
                        </a:defRPr>
                      </a:lvl2pPr>
                      <a:lvl3pPr marL="914400" algn="r" defTabSz="914400" rtl="1" eaLnBrk="1" latinLnBrk="0" hangingPunct="1">
                        <a:defRPr sz="1800" kern="1200">
                          <a:solidFill>
                            <a:schemeClr val="tx1"/>
                          </a:solidFill>
                          <a:latin typeface="Calibri"/>
                        </a:defRPr>
                      </a:lvl3pPr>
                      <a:lvl4pPr marL="1371600" algn="r" defTabSz="914400" rtl="1" eaLnBrk="1" latinLnBrk="0" hangingPunct="1">
                        <a:defRPr sz="1800" kern="1200">
                          <a:solidFill>
                            <a:schemeClr val="tx1"/>
                          </a:solidFill>
                          <a:latin typeface="Calibri"/>
                        </a:defRPr>
                      </a:lvl4pPr>
                      <a:lvl5pPr marL="1828800" algn="r" defTabSz="914400" rtl="1" eaLnBrk="1" latinLnBrk="0" hangingPunct="1">
                        <a:defRPr sz="1800" kern="1200">
                          <a:solidFill>
                            <a:schemeClr val="tx1"/>
                          </a:solidFill>
                          <a:latin typeface="Calibri"/>
                        </a:defRPr>
                      </a:lvl5pPr>
                      <a:lvl6pPr marL="2286000" algn="r" defTabSz="914400" rtl="1" eaLnBrk="1" latinLnBrk="0" hangingPunct="1">
                        <a:defRPr sz="1800" kern="1200">
                          <a:solidFill>
                            <a:schemeClr val="tx1"/>
                          </a:solidFill>
                          <a:latin typeface="Calibri"/>
                        </a:defRPr>
                      </a:lvl6pPr>
                      <a:lvl7pPr marL="2743200" algn="r" defTabSz="914400" rtl="1" eaLnBrk="1" latinLnBrk="0" hangingPunct="1">
                        <a:defRPr sz="1800" kern="1200">
                          <a:solidFill>
                            <a:schemeClr val="tx1"/>
                          </a:solidFill>
                          <a:latin typeface="Calibri"/>
                        </a:defRPr>
                      </a:lvl7pPr>
                      <a:lvl8pPr marL="3200400" algn="r" defTabSz="914400" rtl="1" eaLnBrk="1" latinLnBrk="0" hangingPunct="1">
                        <a:defRPr sz="1800" kern="1200">
                          <a:solidFill>
                            <a:schemeClr val="tx1"/>
                          </a:solidFill>
                          <a:latin typeface="Calibri"/>
                        </a:defRPr>
                      </a:lvl8pPr>
                      <a:lvl9pPr marL="3657600" algn="r" defTabSz="914400" rtl="1" eaLnBrk="1" latinLnBrk="0" hangingPunct="1">
                        <a:defRPr sz="1800" kern="1200">
                          <a:solidFill>
                            <a:schemeClr val="tx1"/>
                          </a:solidFill>
                          <a:latin typeface="Calibri"/>
                        </a:defRPr>
                      </a:lvl9pPr>
                    </a:lstStyle>
                    <a:p>
                      <a:pPr marL="0" marR="0" algn="ctr" rtl="1">
                        <a:lnSpc>
                          <a:spcPct val="107000"/>
                        </a:lnSpc>
                        <a:spcBef>
                          <a:spcPts val="0"/>
                        </a:spcBef>
                        <a:spcAft>
                          <a:spcPts val="0"/>
                        </a:spcAft>
                      </a:pPr>
                      <a:r>
                        <a:rPr lang="fa-IR" sz="1200" dirty="0" smtClean="0">
                          <a:solidFill>
                            <a:schemeClr val="tx1"/>
                          </a:solidFill>
                          <a:effectLst/>
                          <a:latin typeface="Calibri" panose="020F0502020204030204" pitchFamily="34" charset="0"/>
                          <a:ea typeface="Calibri" panose="020F0502020204030204" pitchFamily="34" charset="0"/>
                          <a:cs typeface="B Nazanin" panose="00000400000000000000" pitchFamily="2" charset="-78"/>
                        </a:rPr>
                        <a:t>توسط مرکز بررسی</a:t>
                      </a:r>
                      <a:r>
                        <a:rPr lang="fa-IR" sz="1200" baseline="0" dirty="0" smtClean="0">
                          <a:solidFill>
                            <a:schemeClr val="tx1"/>
                          </a:solidFill>
                          <a:effectLst/>
                          <a:latin typeface="Calibri" panose="020F0502020204030204" pitchFamily="34" charset="0"/>
                          <a:ea typeface="Calibri" panose="020F0502020204030204" pitchFamily="34" charset="0"/>
                          <a:cs typeface="B Nazanin" panose="00000400000000000000" pitchFamily="2" charset="-78"/>
                        </a:rPr>
                        <a:t> می شود.</a:t>
                      </a:r>
                      <a:endParaRPr lang="en-US" sz="1200"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rgbClr val="4BACC6">
                        <a:lumMod val="40000"/>
                        <a:lumOff val="60000"/>
                      </a:srgbClr>
                    </a:solidFill>
                  </a:tcPr>
                </a:tc>
                <a:tc>
                  <a:txBody>
                    <a:bodyPr/>
                    <a:lstStyle>
                      <a:lvl1pPr marL="0" algn="r" defTabSz="914400" rtl="1" eaLnBrk="1" latinLnBrk="0" hangingPunct="1">
                        <a:defRPr sz="1800" kern="1200">
                          <a:solidFill>
                            <a:schemeClr val="tx1"/>
                          </a:solidFill>
                          <a:latin typeface="Calibri"/>
                        </a:defRPr>
                      </a:lvl1pPr>
                      <a:lvl2pPr marL="457200" algn="r" defTabSz="914400" rtl="1" eaLnBrk="1" latinLnBrk="0" hangingPunct="1">
                        <a:defRPr sz="1800" kern="1200">
                          <a:solidFill>
                            <a:schemeClr val="tx1"/>
                          </a:solidFill>
                          <a:latin typeface="Calibri"/>
                        </a:defRPr>
                      </a:lvl2pPr>
                      <a:lvl3pPr marL="914400" algn="r" defTabSz="914400" rtl="1" eaLnBrk="1" latinLnBrk="0" hangingPunct="1">
                        <a:defRPr sz="1800" kern="1200">
                          <a:solidFill>
                            <a:schemeClr val="tx1"/>
                          </a:solidFill>
                          <a:latin typeface="Calibri"/>
                        </a:defRPr>
                      </a:lvl3pPr>
                      <a:lvl4pPr marL="1371600" algn="r" defTabSz="914400" rtl="1" eaLnBrk="1" latinLnBrk="0" hangingPunct="1">
                        <a:defRPr sz="1800" kern="1200">
                          <a:solidFill>
                            <a:schemeClr val="tx1"/>
                          </a:solidFill>
                          <a:latin typeface="Calibri"/>
                        </a:defRPr>
                      </a:lvl4pPr>
                      <a:lvl5pPr marL="1828800" algn="r" defTabSz="914400" rtl="1" eaLnBrk="1" latinLnBrk="0" hangingPunct="1">
                        <a:defRPr sz="1800" kern="1200">
                          <a:solidFill>
                            <a:schemeClr val="tx1"/>
                          </a:solidFill>
                          <a:latin typeface="Calibri"/>
                        </a:defRPr>
                      </a:lvl5pPr>
                      <a:lvl6pPr marL="2286000" algn="r" defTabSz="914400" rtl="1" eaLnBrk="1" latinLnBrk="0" hangingPunct="1">
                        <a:defRPr sz="1800" kern="1200">
                          <a:solidFill>
                            <a:schemeClr val="tx1"/>
                          </a:solidFill>
                          <a:latin typeface="Calibri"/>
                        </a:defRPr>
                      </a:lvl6pPr>
                      <a:lvl7pPr marL="2743200" algn="r" defTabSz="914400" rtl="1" eaLnBrk="1" latinLnBrk="0" hangingPunct="1">
                        <a:defRPr sz="1800" kern="1200">
                          <a:solidFill>
                            <a:schemeClr val="tx1"/>
                          </a:solidFill>
                          <a:latin typeface="Calibri"/>
                        </a:defRPr>
                      </a:lvl7pPr>
                      <a:lvl8pPr marL="3200400" algn="r" defTabSz="914400" rtl="1" eaLnBrk="1" latinLnBrk="0" hangingPunct="1">
                        <a:defRPr sz="1800" kern="1200">
                          <a:solidFill>
                            <a:schemeClr val="tx1"/>
                          </a:solidFill>
                          <a:latin typeface="Calibri"/>
                        </a:defRPr>
                      </a:lvl8pPr>
                      <a:lvl9pPr marL="3657600" algn="r" defTabSz="914400" rtl="1" eaLnBrk="1" latinLnBrk="0" hangingPunct="1">
                        <a:defRPr sz="1800" kern="1200">
                          <a:solidFill>
                            <a:schemeClr val="tx1"/>
                          </a:solidFill>
                          <a:latin typeface="Calibri"/>
                        </a:defRPr>
                      </a:lvl9pPr>
                    </a:lstStyle>
                    <a:p>
                      <a:pPr marL="0" marR="0" algn="ctr" rtl="1">
                        <a:lnSpc>
                          <a:spcPct val="107000"/>
                        </a:lnSpc>
                        <a:spcBef>
                          <a:spcPts val="0"/>
                        </a:spcBef>
                        <a:spcAft>
                          <a:spcPts val="0"/>
                        </a:spcAft>
                      </a:pPr>
                      <a:r>
                        <a:rPr lang="fa-IR" sz="1200" dirty="0" smtClean="0">
                          <a:solidFill>
                            <a:schemeClr val="tx1"/>
                          </a:solidFill>
                          <a:effectLst/>
                          <a:latin typeface="Calibri" panose="020F0502020204030204" pitchFamily="34" charset="0"/>
                          <a:ea typeface="Calibri" panose="020F0502020204030204" pitchFamily="34" charset="0"/>
                          <a:cs typeface="B Nazanin" panose="00000400000000000000" pitchFamily="2" charset="-78"/>
                        </a:rPr>
                        <a:t>توسط مرکز بررسی</a:t>
                      </a:r>
                      <a:r>
                        <a:rPr lang="fa-IR" sz="1200" baseline="0" dirty="0" smtClean="0">
                          <a:solidFill>
                            <a:schemeClr val="tx1"/>
                          </a:solidFill>
                          <a:effectLst/>
                          <a:latin typeface="Calibri" panose="020F0502020204030204" pitchFamily="34" charset="0"/>
                          <a:ea typeface="Calibri" panose="020F0502020204030204" pitchFamily="34" charset="0"/>
                          <a:cs typeface="B Nazanin" panose="00000400000000000000" pitchFamily="2" charset="-78"/>
                        </a:rPr>
                        <a:t> می شود.</a:t>
                      </a:r>
                      <a:endParaRPr lang="en-US" sz="1200"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rgbClr val="4BACC6">
                        <a:lumMod val="40000"/>
                        <a:lumOff val="60000"/>
                      </a:srgbClr>
                    </a:solidFill>
                  </a:tcPr>
                </a:tc>
                <a:tc>
                  <a:txBody>
                    <a:bodyPr/>
                    <a:lstStyle>
                      <a:lvl1pPr marL="0" algn="r" defTabSz="914400" rtl="1" eaLnBrk="1" latinLnBrk="0" hangingPunct="1">
                        <a:defRPr sz="1800" kern="1200">
                          <a:solidFill>
                            <a:schemeClr val="tx1"/>
                          </a:solidFill>
                          <a:latin typeface="Calibri"/>
                        </a:defRPr>
                      </a:lvl1pPr>
                      <a:lvl2pPr marL="457200" algn="r" defTabSz="914400" rtl="1" eaLnBrk="1" latinLnBrk="0" hangingPunct="1">
                        <a:defRPr sz="1800" kern="1200">
                          <a:solidFill>
                            <a:schemeClr val="tx1"/>
                          </a:solidFill>
                          <a:latin typeface="Calibri"/>
                        </a:defRPr>
                      </a:lvl2pPr>
                      <a:lvl3pPr marL="914400" algn="r" defTabSz="914400" rtl="1" eaLnBrk="1" latinLnBrk="0" hangingPunct="1">
                        <a:defRPr sz="1800" kern="1200">
                          <a:solidFill>
                            <a:schemeClr val="tx1"/>
                          </a:solidFill>
                          <a:latin typeface="Calibri"/>
                        </a:defRPr>
                      </a:lvl3pPr>
                      <a:lvl4pPr marL="1371600" algn="r" defTabSz="914400" rtl="1" eaLnBrk="1" latinLnBrk="0" hangingPunct="1">
                        <a:defRPr sz="1800" kern="1200">
                          <a:solidFill>
                            <a:schemeClr val="tx1"/>
                          </a:solidFill>
                          <a:latin typeface="Calibri"/>
                        </a:defRPr>
                      </a:lvl4pPr>
                      <a:lvl5pPr marL="1828800" algn="r" defTabSz="914400" rtl="1" eaLnBrk="1" latinLnBrk="0" hangingPunct="1">
                        <a:defRPr sz="1800" kern="1200">
                          <a:solidFill>
                            <a:schemeClr val="tx1"/>
                          </a:solidFill>
                          <a:latin typeface="Calibri"/>
                        </a:defRPr>
                      </a:lvl5pPr>
                      <a:lvl6pPr marL="2286000" algn="r" defTabSz="914400" rtl="1" eaLnBrk="1" latinLnBrk="0" hangingPunct="1">
                        <a:defRPr sz="1800" kern="1200">
                          <a:solidFill>
                            <a:schemeClr val="tx1"/>
                          </a:solidFill>
                          <a:latin typeface="Calibri"/>
                        </a:defRPr>
                      </a:lvl6pPr>
                      <a:lvl7pPr marL="2743200" algn="r" defTabSz="914400" rtl="1" eaLnBrk="1" latinLnBrk="0" hangingPunct="1">
                        <a:defRPr sz="1800" kern="1200">
                          <a:solidFill>
                            <a:schemeClr val="tx1"/>
                          </a:solidFill>
                          <a:latin typeface="Calibri"/>
                        </a:defRPr>
                      </a:lvl7pPr>
                      <a:lvl8pPr marL="3200400" algn="r" defTabSz="914400" rtl="1" eaLnBrk="1" latinLnBrk="0" hangingPunct="1">
                        <a:defRPr sz="1800" kern="1200">
                          <a:solidFill>
                            <a:schemeClr val="tx1"/>
                          </a:solidFill>
                          <a:latin typeface="Calibri"/>
                        </a:defRPr>
                      </a:lvl8pPr>
                      <a:lvl9pPr marL="3657600" algn="r" defTabSz="914400" rtl="1" eaLnBrk="1" latinLnBrk="0" hangingPunct="1">
                        <a:defRPr sz="1800" kern="1200">
                          <a:solidFill>
                            <a:schemeClr val="tx1"/>
                          </a:solidFill>
                          <a:latin typeface="Calibri"/>
                        </a:defRPr>
                      </a:lvl9pPr>
                    </a:lstStyle>
                    <a:p>
                      <a:pPr marL="0" marR="0" algn="ctr" rtl="1">
                        <a:lnSpc>
                          <a:spcPct val="107000"/>
                        </a:lnSpc>
                        <a:spcBef>
                          <a:spcPts val="0"/>
                        </a:spcBef>
                        <a:spcAft>
                          <a:spcPts val="0"/>
                        </a:spcAft>
                      </a:pPr>
                      <a:r>
                        <a:rPr lang="fa-IR" sz="1200" dirty="0" smtClean="0">
                          <a:solidFill>
                            <a:schemeClr val="tx1"/>
                          </a:solidFill>
                          <a:effectLst/>
                          <a:latin typeface="Calibri" panose="020F0502020204030204" pitchFamily="34" charset="0"/>
                          <a:ea typeface="Calibri" panose="020F0502020204030204" pitchFamily="34" charset="0"/>
                          <a:cs typeface="B Nazanin" panose="00000400000000000000" pitchFamily="2" charset="-78"/>
                        </a:rPr>
                        <a:t>توسط مرکز بررسی</a:t>
                      </a:r>
                      <a:r>
                        <a:rPr lang="fa-IR" sz="1200" baseline="0" dirty="0" smtClean="0">
                          <a:solidFill>
                            <a:schemeClr val="tx1"/>
                          </a:solidFill>
                          <a:effectLst/>
                          <a:latin typeface="Calibri" panose="020F0502020204030204" pitchFamily="34" charset="0"/>
                          <a:ea typeface="Calibri" panose="020F0502020204030204" pitchFamily="34" charset="0"/>
                          <a:cs typeface="B Nazanin" panose="00000400000000000000" pitchFamily="2" charset="-78"/>
                        </a:rPr>
                        <a:t> می شود.</a:t>
                      </a:r>
                      <a:endParaRPr lang="en-US" sz="1200"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rgbClr val="4BACC6">
                        <a:lumMod val="40000"/>
                        <a:lumOff val="60000"/>
                      </a:srgbClr>
                    </a:solidFill>
                  </a:tcPr>
                </a:tc>
                <a:tc>
                  <a:txBody>
                    <a:bodyPr/>
                    <a:lstStyle>
                      <a:lvl1pPr marL="0" algn="r" defTabSz="914400" rtl="1" eaLnBrk="1" latinLnBrk="0" hangingPunct="1">
                        <a:defRPr sz="1800" kern="1200">
                          <a:solidFill>
                            <a:schemeClr val="tx1"/>
                          </a:solidFill>
                          <a:latin typeface="Calibri"/>
                        </a:defRPr>
                      </a:lvl1pPr>
                      <a:lvl2pPr marL="457200" algn="r" defTabSz="914400" rtl="1" eaLnBrk="1" latinLnBrk="0" hangingPunct="1">
                        <a:defRPr sz="1800" kern="1200">
                          <a:solidFill>
                            <a:schemeClr val="tx1"/>
                          </a:solidFill>
                          <a:latin typeface="Calibri"/>
                        </a:defRPr>
                      </a:lvl2pPr>
                      <a:lvl3pPr marL="914400" algn="r" defTabSz="914400" rtl="1" eaLnBrk="1" latinLnBrk="0" hangingPunct="1">
                        <a:defRPr sz="1800" kern="1200">
                          <a:solidFill>
                            <a:schemeClr val="tx1"/>
                          </a:solidFill>
                          <a:latin typeface="Calibri"/>
                        </a:defRPr>
                      </a:lvl3pPr>
                      <a:lvl4pPr marL="1371600" algn="r" defTabSz="914400" rtl="1" eaLnBrk="1" latinLnBrk="0" hangingPunct="1">
                        <a:defRPr sz="1800" kern="1200">
                          <a:solidFill>
                            <a:schemeClr val="tx1"/>
                          </a:solidFill>
                          <a:latin typeface="Calibri"/>
                        </a:defRPr>
                      </a:lvl4pPr>
                      <a:lvl5pPr marL="1828800" algn="r" defTabSz="914400" rtl="1" eaLnBrk="1" latinLnBrk="0" hangingPunct="1">
                        <a:defRPr sz="1800" kern="1200">
                          <a:solidFill>
                            <a:schemeClr val="tx1"/>
                          </a:solidFill>
                          <a:latin typeface="Calibri"/>
                        </a:defRPr>
                      </a:lvl5pPr>
                      <a:lvl6pPr marL="2286000" algn="r" defTabSz="914400" rtl="1" eaLnBrk="1" latinLnBrk="0" hangingPunct="1">
                        <a:defRPr sz="1800" kern="1200">
                          <a:solidFill>
                            <a:schemeClr val="tx1"/>
                          </a:solidFill>
                          <a:latin typeface="Calibri"/>
                        </a:defRPr>
                      </a:lvl6pPr>
                      <a:lvl7pPr marL="2743200" algn="r" defTabSz="914400" rtl="1" eaLnBrk="1" latinLnBrk="0" hangingPunct="1">
                        <a:defRPr sz="1800" kern="1200">
                          <a:solidFill>
                            <a:schemeClr val="tx1"/>
                          </a:solidFill>
                          <a:latin typeface="Calibri"/>
                        </a:defRPr>
                      </a:lvl7pPr>
                      <a:lvl8pPr marL="3200400" algn="r" defTabSz="914400" rtl="1" eaLnBrk="1" latinLnBrk="0" hangingPunct="1">
                        <a:defRPr sz="1800" kern="1200">
                          <a:solidFill>
                            <a:schemeClr val="tx1"/>
                          </a:solidFill>
                          <a:latin typeface="Calibri"/>
                        </a:defRPr>
                      </a:lvl8pPr>
                      <a:lvl9pPr marL="3657600" algn="r" defTabSz="914400" rtl="1" eaLnBrk="1" latinLnBrk="0" hangingPunct="1">
                        <a:defRPr sz="1800" kern="1200">
                          <a:solidFill>
                            <a:schemeClr val="tx1"/>
                          </a:solidFill>
                          <a:latin typeface="Calibri"/>
                        </a:defRPr>
                      </a:lvl9pPr>
                    </a:lstStyle>
                    <a:p>
                      <a:endParaRPr lang="en-US" dirty="0">
                        <a:cs typeface="B Nazanin" panose="00000400000000000000" pitchFamily="2" charset="-78"/>
                      </a:endParaRP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lvl1pPr marL="0" algn="r" defTabSz="914400" rtl="1" eaLnBrk="1" latinLnBrk="0" hangingPunct="1">
                        <a:defRPr sz="1800" kern="1200">
                          <a:solidFill>
                            <a:schemeClr val="tx1"/>
                          </a:solidFill>
                          <a:latin typeface="Calibri"/>
                        </a:defRPr>
                      </a:lvl1pPr>
                      <a:lvl2pPr marL="457200" algn="r" defTabSz="914400" rtl="1" eaLnBrk="1" latinLnBrk="0" hangingPunct="1">
                        <a:defRPr sz="1800" kern="1200">
                          <a:solidFill>
                            <a:schemeClr val="tx1"/>
                          </a:solidFill>
                          <a:latin typeface="Calibri"/>
                        </a:defRPr>
                      </a:lvl2pPr>
                      <a:lvl3pPr marL="914400" algn="r" defTabSz="914400" rtl="1" eaLnBrk="1" latinLnBrk="0" hangingPunct="1">
                        <a:defRPr sz="1800" kern="1200">
                          <a:solidFill>
                            <a:schemeClr val="tx1"/>
                          </a:solidFill>
                          <a:latin typeface="Calibri"/>
                        </a:defRPr>
                      </a:lvl3pPr>
                      <a:lvl4pPr marL="1371600" algn="r" defTabSz="914400" rtl="1" eaLnBrk="1" latinLnBrk="0" hangingPunct="1">
                        <a:defRPr sz="1800" kern="1200">
                          <a:solidFill>
                            <a:schemeClr val="tx1"/>
                          </a:solidFill>
                          <a:latin typeface="Calibri"/>
                        </a:defRPr>
                      </a:lvl4pPr>
                      <a:lvl5pPr marL="1828800" algn="r" defTabSz="914400" rtl="1" eaLnBrk="1" latinLnBrk="0" hangingPunct="1">
                        <a:defRPr sz="1800" kern="1200">
                          <a:solidFill>
                            <a:schemeClr val="tx1"/>
                          </a:solidFill>
                          <a:latin typeface="Calibri"/>
                        </a:defRPr>
                      </a:lvl5pPr>
                      <a:lvl6pPr marL="2286000" algn="r" defTabSz="914400" rtl="1" eaLnBrk="1" latinLnBrk="0" hangingPunct="1">
                        <a:defRPr sz="1800" kern="1200">
                          <a:solidFill>
                            <a:schemeClr val="tx1"/>
                          </a:solidFill>
                          <a:latin typeface="Calibri"/>
                        </a:defRPr>
                      </a:lvl6pPr>
                      <a:lvl7pPr marL="2743200" algn="r" defTabSz="914400" rtl="1" eaLnBrk="1" latinLnBrk="0" hangingPunct="1">
                        <a:defRPr sz="1800" kern="1200">
                          <a:solidFill>
                            <a:schemeClr val="tx1"/>
                          </a:solidFill>
                          <a:latin typeface="Calibri"/>
                        </a:defRPr>
                      </a:lvl7pPr>
                      <a:lvl8pPr marL="3200400" algn="r" defTabSz="914400" rtl="1" eaLnBrk="1" latinLnBrk="0" hangingPunct="1">
                        <a:defRPr sz="1800" kern="1200">
                          <a:solidFill>
                            <a:schemeClr val="tx1"/>
                          </a:solidFill>
                          <a:latin typeface="Calibri"/>
                        </a:defRPr>
                      </a:lvl8pPr>
                      <a:lvl9pPr marL="3657600" algn="r" defTabSz="914400" rtl="1" eaLnBrk="1" latinLnBrk="0" hangingPunct="1">
                        <a:defRPr sz="1800" kern="1200">
                          <a:solidFill>
                            <a:schemeClr val="tx1"/>
                          </a:solidFill>
                          <a:latin typeface="Calibri"/>
                        </a:defRPr>
                      </a:lvl9pPr>
                    </a:lstStyle>
                    <a:p>
                      <a:endParaRPr lang="en-US" dirty="0">
                        <a:cs typeface="B Nazanin" panose="00000400000000000000" pitchFamily="2" charset="-78"/>
                      </a:endParaRP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lvl1pPr marL="0" algn="r" defTabSz="914400" rtl="1" eaLnBrk="1" latinLnBrk="0" hangingPunct="1">
                        <a:defRPr sz="1800" kern="1200">
                          <a:solidFill>
                            <a:schemeClr val="tx1"/>
                          </a:solidFill>
                          <a:latin typeface="Calibri"/>
                        </a:defRPr>
                      </a:lvl1pPr>
                      <a:lvl2pPr marL="457200" algn="r" defTabSz="914400" rtl="1" eaLnBrk="1" latinLnBrk="0" hangingPunct="1">
                        <a:defRPr sz="1800" kern="1200">
                          <a:solidFill>
                            <a:schemeClr val="tx1"/>
                          </a:solidFill>
                          <a:latin typeface="Calibri"/>
                        </a:defRPr>
                      </a:lvl2pPr>
                      <a:lvl3pPr marL="914400" algn="r" defTabSz="914400" rtl="1" eaLnBrk="1" latinLnBrk="0" hangingPunct="1">
                        <a:defRPr sz="1800" kern="1200">
                          <a:solidFill>
                            <a:schemeClr val="tx1"/>
                          </a:solidFill>
                          <a:latin typeface="Calibri"/>
                        </a:defRPr>
                      </a:lvl3pPr>
                      <a:lvl4pPr marL="1371600" algn="r" defTabSz="914400" rtl="1" eaLnBrk="1" latinLnBrk="0" hangingPunct="1">
                        <a:defRPr sz="1800" kern="1200">
                          <a:solidFill>
                            <a:schemeClr val="tx1"/>
                          </a:solidFill>
                          <a:latin typeface="Calibri"/>
                        </a:defRPr>
                      </a:lvl4pPr>
                      <a:lvl5pPr marL="1828800" algn="r" defTabSz="914400" rtl="1" eaLnBrk="1" latinLnBrk="0" hangingPunct="1">
                        <a:defRPr sz="1800" kern="1200">
                          <a:solidFill>
                            <a:schemeClr val="tx1"/>
                          </a:solidFill>
                          <a:latin typeface="Calibri"/>
                        </a:defRPr>
                      </a:lvl5pPr>
                      <a:lvl6pPr marL="2286000" algn="r" defTabSz="914400" rtl="1" eaLnBrk="1" latinLnBrk="0" hangingPunct="1">
                        <a:defRPr sz="1800" kern="1200">
                          <a:solidFill>
                            <a:schemeClr val="tx1"/>
                          </a:solidFill>
                          <a:latin typeface="Calibri"/>
                        </a:defRPr>
                      </a:lvl6pPr>
                      <a:lvl7pPr marL="2743200" algn="r" defTabSz="914400" rtl="1" eaLnBrk="1" latinLnBrk="0" hangingPunct="1">
                        <a:defRPr sz="1800" kern="1200">
                          <a:solidFill>
                            <a:schemeClr val="tx1"/>
                          </a:solidFill>
                          <a:latin typeface="Calibri"/>
                        </a:defRPr>
                      </a:lvl7pPr>
                      <a:lvl8pPr marL="3200400" algn="r" defTabSz="914400" rtl="1" eaLnBrk="1" latinLnBrk="0" hangingPunct="1">
                        <a:defRPr sz="1800" kern="1200">
                          <a:solidFill>
                            <a:schemeClr val="tx1"/>
                          </a:solidFill>
                          <a:latin typeface="Calibri"/>
                        </a:defRPr>
                      </a:lvl8pPr>
                      <a:lvl9pPr marL="3657600" algn="r" defTabSz="914400" rtl="1" eaLnBrk="1" latinLnBrk="0" hangingPunct="1">
                        <a:defRPr sz="1800" kern="1200">
                          <a:solidFill>
                            <a:schemeClr val="tx1"/>
                          </a:solidFill>
                          <a:latin typeface="Calibri"/>
                        </a:defRPr>
                      </a:lvl9pPr>
                    </a:lstStyle>
                    <a:p>
                      <a:pPr marL="0" marR="0" algn="r">
                        <a:lnSpc>
                          <a:spcPct val="107000"/>
                        </a:lnSpc>
                        <a:spcBef>
                          <a:spcPts val="0"/>
                        </a:spcBef>
                        <a:spcAft>
                          <a:spcPts val="0"/>
                        </a:spcAft>
                      </a:pPr>
                      <a:r>
                        <a:rPr lang="fa-IR" sz="1400" b="1" dirty="0" smtClean="0">
                          <a:effectLst/>
                          <a:latin typeface="Calibri" panose="020F0502020204030204" pitchFamily="34" charset="0"/>
                          <a:ea typeface="Calibri" panose="020F0502020204030204" pitchFamily="34" charset="0"/>
                          <a:cs typeface="B Nazanin" panose="00000400000000000000" pitchFamily="2" charset="-78"/>
                        </a:rPr>
                        <a:t>منابع</a:t>
                      </a:r>
                      <a:endParaRPr lang="en-US" sz="1400" b="1" dirty="0">
                        <a:effectLst/>
                        <a:latin typeface="Calibri" panose="020F0502020204030204" pitchFamily="34" charset="0"/>
                        <a:ea typeface="Calibri" panose="020F0502020204030204" pitchFamily="34" charset="0"/>
                        <a:cs typeface="B Nazanin" panose="00000400000000000000" pitchFamily="2" charset="-78"/>
                      </a:endParaRP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lvl1pPr marL="0" algn="r" defTabSz="914400" rtl="1" eaLnBrk="1" latinLnBrk="0" hangingPunct="1">
                        <a:defRPr sz="1800" kern="1200">
                          <a:solidFill>
                            <a:schemeClr val="tx1"/>
                          </a:solidFill>
                          <a:latin typeface="Calibri"/>
                        </a:defRPr>
                      </a:lvl1pPr>
                      <a:lvl2pPr marL="457200" algn="r" defTabSz="914400" rtl="1" eaLnBrk="1" latinLnBrk="0" hangingPunct="1">
                        <a:defRPr sz="1800" kern="1200">
                          <a:solidFill>
                            <a:schemeClr val="tx1"/>
                          </a:solidFill>
                          <a:latin typeface="Calibri"/>
                        </a:defRPr>
                      </a:lvl2pPr>
                      <a:lvl3pPr marL="914400" algn="r" defTabSz="914400" rtl="1" eaLnBrk="1" latinLnBrk="0" hangingPunct="1">
                        <a:defRPr sz="1800" kern="1200">
                          <a:solidFill>
                            <a:schemeClr val="tx1"/>
                          </a:solidFill>
                          <a:latin typeface="Calibri"/>
                        </a:defRPr>
                      </a:lvl3pPr>
                      <a:lvl4pPr marL="1371600" algn="r" defTabSz="914400" rtl="1" eaLnBrk="1" latinLnBrk="0" hangingPunct="1">
                        <a:defRPr sz="1800" kern="1200">
                          <a:solidFill>
                            <a:schemeClr val="tx1"/>
                          </a:solidFill>
                          <a:latin typeface="Calibri"/>
                        </a:defRPr>
                      </a:lvl4pPr>
                      <a:lvl5pPr marL="1828800" algn="r" defTabSz="914400" rtl="1" eaLnBrk="1" latinLnBrk="0" hangingPunct="1">
                        <a:defRPr sz="1800" kern="1200">
                          <a:solidFill>
                            <a:schemeClr val="tx1"/>
                          </a:solidFill>
                          <a:latin typeface="Calibri"/>
                        </a:defRPr>
                      </a:lvl5pPr>
                      <a:lvl6pPr marL="2286000" algn="r" defTabSz="914400" rtl="1" eaLnBrk="1" latinLnBrk="0" hangingPunct="1">
                        <a:defRPr sz="1800" kern="1200">
                          <a:solidFill>
                            <a:schemeClr val="tx1"/>
                          </a:solidFill>
                          <a:latin typeface="Calibri"/>
                        </a:defRPr>
                      </a:lvl6pPr>
                      <a:lvl7pPr marL="2743200" algn="r" defTabSz="914400" rtl="1" eaLnBrk="1" latinLnBrk="0" hangingPunct="1">
                        <a:defRPr sz="1800" kern="1200">
                          <a:solidFill>
                            <a:schemeClr val="tx1"/>
                          </a:solidFill>
                          <a:latin typeface="Calibri"/>
                        </a:defRPr>
                      </a:lvl7pPr>
                      <a:lvl8pPr marL="3200400" algn="r" defTabSz="914400" rtl="1" eaLnBrk="1" latinLnBrk="0" hangingPunct="1">
                        <a:defRPr sz="1800" kern="1200">
                          <a:solidFill>
                            <a:schemeClr val="tx1"/>
                          </a:solidFill>
                          <a:latin typeface="Calibri"/>
                        </a:defRPr>
                      </a:lvl8pPr>
                      <a:lvl9pPr marL="3657600" algn="r" defTabSz="914400" rtl="1" eaLnBrk="1" latinLnBrk="0" hangingPunct="1">
                        <a:defRPr sz="1800" kern="1200">
                          <a:solidFill>
                            <a:schemeClr val="tx1"/>
                          </a:solidFill>
                          <a:latin typeface="Calibri"/>
                        </a:defRPr>
                      </a:lvl9pPr>
                    </a:lstStyle>
                    <a:p>
                      <a:pPr marL="0" marR="0" algn="ctr" rtl="1">
                        <a:lnSpc>
                          <a:spcPct val="107000"/>
                        </a:lnSpc>
                        <a:spcBef>
                          <a:spcPts val="0"/>
                        </a:spcBef>
                        <a:spcAft>
                          <a:spcPts val="0"/>
                        </a:spcAft>
                      </a:pPr>
                      <a:r>
                        <a:rPr lang="fa-IR" sz="1200" b="1" dirty="0" smtClean="0">
                          <a:effectLst/>
                          <a:latin typeface="Calibri" panose="020F0502020204030204" pitchFamily="34" charset="0"/>
                          <a:ea typeface="Calibri" panose="020F0502020204030204" pitchFamily="34" charset="0"/>
                          <a:cs typeface="B Nazanin" panose="00000400000000000000" pitchFamily="2" charset="-78"/>
                        </a:rPr>
                        <a:t>5</a:t>
                      </a:r>
                      <a:endParaRPr lang="en-US" sz="1200" b="1" dirty="0">
                        <a:effectLst/>
                        <a:latin typeface="Calibri" panose="020F0502020204030204" pitchFamily="34" charset="0"/>
                        <a:ea typeface="Calibri" panose="020F0502020204030204" pitchFamily="34" charset="0"/>
                        <a:cs typeface="B Nazanin" panose="00000400000000000000" pitchFamily="2" charset="-78"/>
                      </a:endParaRP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extLst>
                  <a:ext uri="{0D108BD9-81ED-4DB2-BD59-A6C34878D82A}">
                    <a16:rowId xmlns="" xmlns:a16="http://schemas.microsoft.com/office/drawing/2014/main" val="1562883717"/>
                  </a:ext>
                </a:extLst>
              </a:tr>
              <a:tr h="480038">
                <a:tc>
                  <a:txBody>
                    <a:bodyPr/>
                    <a:lstStyle>
                      <a:lvl1pPr marL="0" algn="r" defTabSz="914400" rtl="1" eaLnBrk="1" latinLnBrk="0" hangingPunct="1">
                        <a:defRPr sz="1800" kern="1200">
                          <a:solidFill>
                            <a:schemeClr val="tx1"/>
                          </a:solidFill>
                          <a:latin typeface="Calibri"/>
                        </a:defRPr>
                      </a:lvl1pPr>
                      <a:lvl2pPr marL="457200" algn="r" defTabSz="914400" rtl="1" eaLnBrk="1" latinLnBrk="0" hangingPunct="1">
                        <a:defRPr sz="1800" kern="1200">
                          <a:solidFill>
                            <a:schemeClr val="tx1"/>
                          </a:solidFill>
                          <a:latin typeface="Calibri"/>
                        </a:defRPr>
                      </a:lvl2pPr>
                      <a:lvl3pPr marL="914400" algn="r" defTabSz="914400" rtl="1" eaLnBrk="1" latinLnBrk="0" hangingPunct="1">
                        <a:defRPr sz="1800" kern="1200">
                          <a:solidFill>
                            <a:schemeClr val="tx1"/>
                          </a:solidFill>
                          <a:latin typeface="Calibri"/>
                        </a:defRPr>
                      </a:lvl3pPr>
                      <a:lvl4pPr marL="1371600" algn="r" defTabSz="914400" rtl="1" eaLnBrk="1" latinLnBrk="0" hangingPunct="1">
                        <a:defRPr sz="1800" kern="1200">
                          <a:solidFill>
                            <a:schemeClr val="tx1"/>
                          </a:solidFill>
                          <a:latin typeface="Calibri"/>
                        </a:defRPr>
                      </a:lvl4pPr>
                      <a:lvl5pPr marL="1828800" algn="r" defTabSz="914400" rtl="1" eaLnBrk="1" latinLnBrk="0" hangingPunct="1">
                        <a:defRPr sz="1800" kern="1200">
                          <a:solidFill>
                            <a:schemeClr val="tx1"/>
                          </a:solidFill>
                          <a:latin typeface="Calibri"/>
                        </a:defRPr>
                      </a:lvl5pPr>
                      <a:lvl6pPr marL="2286000" algn="r" defTabSz="914400" rtl="1" eaLnBrk="1" latinLnBrk="0" hangingPunct="1">
                        <a:defRPr sz="1800" kern="1200">
                          <a:solidFill>
                            <a:schemeClr val="tx1"/>
                          </a:solidFill>
                          <a:latin typeface="Calibri"/>
                        </a:defRPr>
                      </a:lvl6pPr>
                      <a:lvl7pPr marL="2743200" algn="r" defTabSz="914400" rtl="1" eaLnBrk="1" latinLnBrk="0" hangingPunct="1">
                        <a:defRPr sz="1800" kern="1200">
                          <a:solidFill>
                            <a:schemeClr val="tx1"/>
                          </a:solidFill>
                          <a:latin typeface="Calibri"/>
                        </a:defRPr>
                      </a:lvl7pPr>
                      <a:lvl8pPr marL="3200400" algn="r" defTabSz="914400" rtl="1" eaLnBrk="1" latinLnBrk="0" hangingPunct="1">
                        <a:defRPr sz="1800" kern="1200">
                          <a:solidFill>
                            <a:schemeClr val="tx1"/>
                          </a:solidFill>
                          <a:latin typeface="Calibri"/>
                        </a:defRPr>
                      </a:lvl8pPr>
                      <a:lvl9pPr marL="3657600" algn="r" defTabSz="914400" rtl="1" eaLnBrk="1" latinLnBrk="0" hangingPunct="1">
                        <a:defRPr sz="1800" kern="1200">
                          <a:solidFill>
                            <a:schemeClr val="tx1"/>
                          </a:solidFill>
                          <a:latin typeface="Calibri"/>
                        </a:defRPr>
                      </a:lvl9pPr>
                    </a:lstStyle>
                    <a:p>
                      <a:pPr marL="0" marR="0" algn="ctr" rtl="1">
                        <a:lnSpc>
                          <a:spcPct val="107000"/>
                        </a:lnSpc>
                        <a:spcBef>
                          <a:spcPts val="0"/>
                        </a:spcBef>
                        <a:spcAft>
                          <a:spcPts val="0"/>
                        </a:spcAft>
                      </a:pPr>
                      <a:r>
                        <a:rPr lang="fa-IR" sz="1200" smtClean="0">
                          <a:solidFill>
                            <a:schemeClr val="tx1"/>
                          </a:solidFill>
                          <a:effectLst/>
                          <a:latin typeface="Calibri" panose="020F0502020204030204" pitchFamily="34" charset="0"/>
                          <a:ea typeface="Calibri" panose="020F0502020204030204" pitchFamily="34" charset="0"/>
                          <a:cs typeface="B Nazanin" panose="00000400000000000000" pitchFamily="2" charset="-78"/>
                        </a:rPr>
                        <a:t>توسط مرکز بررسی</a:t>
                      </a:r>
                      <a:r>
                        <a:rPr lang="fa-IR" sz="1200" baseline="0" smtClean="0">
                          <a:solidFill>
                            <a:schemeClr val="tx1"/>
                          </a:solidFill>
                          <a:effectLst/>
                          <a:latin typeface="Calibri" panose="020F0502020204030204" pitchFamily="34" charset="0"/>
                          <a:ea typeface="Calibri" panose="020F0502020204030204" pitchFamily="34" charset="0"/>
                          <a:cs typeface="B Nazanin" panose="00000400000000000000" pitchFamily="2" charset="-78"/>
                        </a:rPr>
                        <a:t> می شود.</a:t>
                      </a:r>
                      <a:endParaRPr lang="en-US" sz="1200"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rgbClr val="4BACC6">
                        <a:lumMod val="40000"/>
                        <a:lumOff val="60000"/>
                      </a:srgbClr>
                    </a:solidFill>
                  </a:tcPr>
                </a:tc>
                <a:tc>
                  <a:txBody>
                    <a:bodyPr/>
                    <a:lstStyle>
                      <a:lvl1pPr marL="0" algn="r" defTabSz="914400" rtl="1" eaLnBrk="1" latinLnBrk="0" hangingPunct="1">
                        <a:defRPr sz="1800" kern="1200">
                          <a:solidFill>
                            <a:schemeClr val="tx1"/>
                          </a:solidFill>
                          <a:latin typeface="Calibri"/>
                        </a:defRPr>
                      </a:lvl1pPr>
                      <a:lvl2pPr marL="457200" algn="r" defTabSz="914400" rtl="1" eaLnBrk="1" latinLnBrk="0" hangingPunct="1">
                        <a:defRPr sz="1800" kern="1200">
                          <a:solidFill>
                            <a:schemeClr val="tx1"/>
                          </a:solidFill>
                          <a:latin typeface="Calibri"/>
                        </a:defRPr>
                      </a:lvl2pPr>
                      <a:lvl3pPr marL="914400" algn="r" defTabSz="914400" rtl="1" eaLnBrk="1" latinLnBrk="0" hangingPunct="1">
                        <a:defRPr sz="1800" kern="1200">
                          <a:solidFill>
                            <a:schemeClr val="tx1"/>
                          </a:solidFill>
                          <a:latin typeface="Calibri"/>
                        </a:defRPr>
                      </a:lvl3pPr>
                      <a:lvl4pPr marL="1371600" algn="r" defTabSz="914400" rtl="1" eaLnBrk="1" latinLnBrk="0" hangingPunct="1">
                        <a:defRPr sz="1800" kern="1200">
                          <a:solidFill>
                            <a:schemeClr val="tx1"/>
                          </a:solidFill>
                          <a:latin typeface="Calibri"/>
                        </a:defRPr>
                      </a:lvl4pPr>
                      <a:lvl5pPr marL="1828800" algn="r" defTabSz="914400" rtl="1" eaLnBrk="1" latinLnBrk="0" hangingPunct="1">
                        <a:defRPr sz="1800" kern="1200">
                          <a:solidFill>
                            <a:schemeClr val="tx1"/>
                          </a:solidFill>
                          <a:latin typeface="Calibri"/>
                        </a:defRPr>
                      </a:lvl5pPr>
                      <a:lvl6pPr marL="2286000" algn="r" defTabSz="914400" rtl="1" eaLnBrk="1" latinLnBrk="0" hangingPunct="1">
                        <a:defRPr sz="1800" kern="1200">
                          <a:solidFill>
                            <a:schemeClr val="tx1"/>
                          </a:solidFill>
                          <a:latin typeface="Calibri"/>
                        </a:defRPr>
                      </a:lvl6pPr>
                      <a:lvl7pPr marL="2743200" algn="r" defTabSz="914400" rtl="1" eaLnBrk="1" latinLnBrk="0" hangingPunct="1">
                        <a:defRPr sz="1800" kern="1200">
                          <a:solidFill>
                            <a:schemeClr val="tx1"/>
                          </a:solidFill>
                          <a:latin typeface="Calibri"/>
                        </a:defRPr>
                      </a:lvl7pPr>
                      <a:lvl8pPr marL="3200400" algn="r" defTabSz="914400" rtl="1" eaLnBrk="1" latinLnBrk="0" hangingPunct="1">
                        <a:defRPr sz="1800" kern="1200">
                          <a:solidFill>
                            <a:schemeClr val="tx1"/>
                          </a:solidFill>
                          <a:latin typeface="Calibri"/>
                        </a:defRPr>
                      </a:lvl8pPr>
                      <a:lvl9pPr marL="3657600" algn="r" defTabSz="914400" rtl="1" eaLnBrk="1" latinLnBrk="0" hangingPunct="1">
                        <a:defRPr sz="1800" kern="1200">
                          <a:solidFill>
                            <a:schemeClr val="tx1"/>
                          </a:solidFill>
                          <a:latin typeface="Calibri"/>
                        </a:defRPr>
                      </a:lvl9pPr>
                    </a:lstStyle>
                    <a:p>
                      <a:pPr marL="0" marR="0" algn="ctr" rtl="1">
                        <a:lnSpc>
                          <a:spcPct val="107000"/>
                        </a:lnSpc>
                        <a:spcBef>
                          <a:spcPts val="0"/>
                        </a:spcBef>
                        <a:spcAft>
                          <a:spcPts val="0"/>
                        </a:spcAft>
                      </a:pPr>
                      <a:r>
                        <a:rPr lang="fa-IR" sz="1200" smtClean="0">
                          <a:solidFill>
                            <a:schemeClr val="tx1"/>
                          </a:solidFill>
                          <a:effectLst/>
                          <a:latin typeface="Calibri" panose="020F0502020204030204" pitchFamily="34" charset="0"/>
                          <a:ea typeface="Calibri" panose="020F0502020204030204" pitchFamily="34" charset="0"/>
                          <a:cs typeface="B Nazanin" panose="00000400000000000000" pitchFamily="2" charset="-78"/>
                        </a:rPr>
                        <a:t>توسط مرکز بررسی</a:t>
                      </a:r>
                      <a:r>
                        <a:rPr lang="fa-IR" sz="1200" baseline="0" smtClean="0">
                          <a:solidFill>
                            <a:schemeClr val="tx1"/>
                          </a:solidFill>
                          <a:effectLst/>
                          <a:latin typeface="Calibri" panose="020F0502020204030204" pitchFamily="34" charset="0"/>
                          <a:ea typeface="Calibri" panose="020F0502020204030204" pitchFamily="34" charset="0"/>
                          <a:cs typeface="B Nazanin" panose="00000400000000000000" pitchFamily="2" charset="-78"/>
                        </a:rPr>
                        <a:t> می شود.</a:t>
                      </a:r>
                      <a:endParaRPr lang="en-US" sz="1200"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rgbClr val="4BACC6">
                        <a:lumMod val="40000"/>
                        <a:lumOff val="60000"/>
                      </a:srgbClr>
                    </a:solidFill>
                  </a:tcPr>
                </a:tc>
                <a:tc>
                  <a:txBody>
                    <a:bodyPr/>
                    <a:lstStyle>
                      <a:lvl1pPr marL="0" algn="r" defTabSz="914400" rtl="1" eaLnBrk="1" latinLnBrk="0" hangingPunct="1">
                        <a:defRPr sz="1800" kern="1200">
                          <a:solidFill>
                            <a:schemeClr val="tx1"/>
                          </a:solidFill>
                          <a:latin typeface="Calibri"/>
                        </a:defRPr>
                      </a:lvl1pPr>
                      <a:lvl2pPr marL="457200" algn="r" defTabSz="914400" rtl="1" eaLnBrk="1" latinLnBrk="0" hangingPunct="1">
                        <a:defRPr sz="1800" kern="1200">
                          <a:solidFill>
                            <a:schemeClr val="tx1"/>
                          </a:solidFill>
                          <a:latin typeface="Calibri"/>
                        </a:defRPr>
                      </a:lvl2pPr>
                      <a:lvl3pPr marL="914400" algn="r" defTabSz="914400" rtl="1" eaLnBrk="1" latinLnBrk="0" hangingPunct="1">
                        <a:defRPr sz="1800" kern="1200">
                          <a:solidFill>
                            <a:schemeClr val="tx1"/>
                          </a:solidFill>
                          <a:latin typeface="Calibri"/>
                        </a:defRPr>
                      </a:lvl3pPr>
                      <a:lvl4pPr marL="1371600" algn="r" defTabSz="914400" rtl="1" eaLnBrk="1" latinLnBrk="0" hangingPunct="1">
                        <a:defRPr sz="1800" kern="1200">
                          <a:solidFill>
                            <a:schemeClr val="tx1"/>
                          </a:solidFill>
                          <a:latin typeface="Calibri"/>
                        </a:defRPr>
                      </a:lvl4pPr>
                      <a:lvl5pPr marL="1828800" algn="r" defTabSz="914400" rtl="1" eaLnBrk="1" latinLnBrk="0" hangingPunct="1">
                        <a:defRPr sz="1800" kern="1200">
                          <a:solidFill>
                            <a:schemeClr val="tx1"/>
                          </a:solidFill>
                          <a:latin typeface="Calibri"/>
                        </a:defRPr>
                      </a:lvl5pPr>
                      <a:lvl6pPr marL="2286000" algn="r" defTabSz="914400" rtl="1" eaLnBrk="1" latinLnBrk="0" hangingPunct="1">
                        <a:defRPr sz="1800" kern="1200">
                          <a:solidFill>
                            <a:schemeClr val="tx1"/>
                          </a:solidFill>
                          <a:latin typeface="Calibri"/>
                        </a:defRPr>
                      </a:lvl6pPr>
                      <a:lvl7pPr marL="2743200" algn="r" defTabSz="914400" rtl="1" eaLnBrk="1" latinLnBrk="0" hangingPunct="1">
                        <a:defRPr sz="1800" kern="1200">
                          <a:solidFill>
                            <a:schemeClr val="tx1"/>
                          </a:solidFill>
                          <a:latin typeface="Calibri"/>
                        </a:defRPr>
                      </a:lvl7pPr>
                      <a:lvl8pPr marL="3200400" algn="r" defTabSz="914400" rtl="1" eaLnBrk="1" latinLnBrk="0" hangingPunct="1">
                        <a:defRPr sz="1800" kern="1200">
                          <a:solidFill>
                            <a:schemeClr val="tx1"/>
                          </a:solidFill>
                          <a:latin typeface="Calibri"/>
                        </a:defRPr>
                      </a:lvl8pPr>
                      <a:lvl9pPr marL="3657600" algn="r" defTabSz="914400" rtl="1" eaLnBrk="1" latinLnBrk="0" hangingPunct="1">
                        <a:defRPr sz="1800" kern="1200">
                          <a:solidFill>
                            <a:schemeClr val="tx1"/>
                          </a:solidFill>
                          <a:latin typeface="Calibri"/>
                        </a:defRPr>
                      </a:lvl9pPr>
                    </a:lstStyle>
                    <a:p>
                      <a:pPr marL="0" marR="0" algn="ctr" rtl="1">
                        <a:lnSpc>
                          <a:spcPct val="107000"/>
                        </a:lnSpc>
                        <a:spcBef>
                          <a:spcPts val="0"/>
                        </a:spcBef>
                        <a:spcAft>
                          <a:spcPts val="0"/>
                        </a:spcAft>
                      </a:pPr>
                      <a:r>
                        <a:rPr lang="fa-IR" sz="1200" smtClean="0">
                          <a:solidFill>
                            <a:schemeClr val="tx1"/>
                          </a:solidFill>
                          <a:effectLst/>
                          <a:latin typeface="Calibri" panose="020F0502020204030204" pitchFamily="34" charset="0"/>
                          <a:ea typeface="Calibri" panose="020F0502020204030204" pitchFamily="34" charset="0"/>
                          <a:cs typeface="B Nazanin" panose="00000400000000000000" pitchFamily="2" charset="-78"/>
                        </a:rPr>
                        <a:t>توسط مرکز بررسی</a:t>
                      </a:r>
                      <a:r>
                        <a:rPr lang="fa-IR" sz="1200" baseline="0" smtClean="0">
                          <a:solidFill>
                            <a:schemeClr val="tx1"/>
                          </a:solidFill>
                          <a:effectLst/>
                          <a:latin typeface="Calibri" panose="020F0502020204030204" pitchFamily="34" charset="0"/>
                          <a:ea typeface="Calibri" panose="020F0502020204030204" pitchFamily="34" charset="0"/>
                          <a:cs typeface="B Nazanin" panose="00000400000000000000" pitchFamily="2" charset="-78"/>
                        </a:rPr>
                        <a:t> می شود.</a:t>
                      </a:r>
                      <a:endParaRPr lang="en-US" sz="1200"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rgbClr val="4BACC6">
                        <a:lumMod val="40000"/>
                        <a:lumOff val="60000"/>
                      </a:srgbClr>
                    </a:solidFill>
                  </a:tcPr>
                </a:tc>
                <a:tc>
                  <a:txBody>
                    <a:bodyPr/>
                    <a:lstStyle>
                      <a:lvl1pPr marL="0" algn="r" defTabSz="914400" rtl="1" eaLnBrk="1" latinLnBrk="0" hangingPunct="1">
                        <a:defRPr sz="1800" kern="1200">
                          <a:solidFill>
                            <a:schemeClr val="tx1"/>
                          </a:solidFill>
                          <a:latin typeface="Calibri"/>
                        </a:defRPr>
                      </a:lvl1pPr>
                      <a:lvl2pPr marL="457200" algn="r" defTabSz="914400" rtl="1" eaLnBrk="1" latinLnBrk="0" hangingPunct="1">
                        <a:defRPr sz="1800" kern="1200">
                          <a:solidFill>
                            <a:schemeClr val="tx1"/>
                          </a:solidFill>
                          <a:latin typeface="Calibri"/>
                        </a:defRPr>
                      </a:lvl2pPr>
                      <a:lvl3pPr marL="914400" algn="r" defTabSz="914400" rtl="1" eaLnBrk="1" latinLnBrk="0" hangingPunct="1">
                        <a:defRPr sz="1800" kern="1200">
                          <a:solidFill>
                            <a:schemeClr val="tx1"/>
                          </a:solidFill>
                          <a:latin typeface="Calibri"/>
                        </a:defRPr>
                      </a:lvl3pPr>
                      <a:lvl4pPr marL="1371600" algn="r" defTabSz="914400" rtl="1" eaLnBrk="1" latinLnBrk="0" hangingPunct="1">
                        <a:defRPr sz="1800" kern="1200">
                          <a:solidFill>
                            <a:schemeClr val="tx1"/>
                          </a:solidFill>
                          <a:latin typeface="Calibri"/>
                        </a:defRPr>
                      </a:lvl4pPr>
                      <a:lvl5pPr marL="1828800" algn="r" defTabSz="914400" rtl="1" eaLnBrk="1" latinLnBrk="0" hangingPunct="1">
                        <a:defRPr sz="1800" kern="1200">
                          <a:solidFill>
                            <a:schemeClr val="tx1"/>
                          </a:solidFill>
                          <a:latin typeface="Calibri"/>
                        </a:defRPr>
                      </a:lvl5pPr>
                      <a:lvl6pPr marL="2286000" algn="r" defTabSz="914400" rtl="1" eaLnBrk="1" latinLnBrk="0" hangingPunct="1">
                        <a:defRPr sz="1800" kern="1200">
                          <a:solidFill>
                            <a:schemeClr val="tx1"/>
                          </a:solidFill>
                          <a:latin typeface="Calibri"/>
                        </a:defRPr>
                      </a:lvl6pPr>
                      <a:lvl7pPr marL="2743200" algn="r" defTabSz="914400" rtl="1" eaLnBrk="1" latinLnBrk="0" hangingPunct="1">
                        <a:defRPr sz="1800" kern="1200">
                          <a:solidFill>
                            <a:schemeClr val="tx1"/>
                          </a:solidFill>
                          <a:latin typeface="Calibri"/>
                        </a:defRPr>
                      </a:lvl7pPr>
                      <a:lvl8pPr marL="3200400" algn="r" defTabSz="914400" rtl="1" eaLnBrk="1" latinLnBrk="0" hangingPunct="1">
                        <a:defRPr sz="1800" kern="1200">
                          <a:solidFill>
                            <a:schemeClr val="tx1"/>
                          </a:solidFill>
                          <a:latin typeface="Calibri"/>
                        </a:defRPr>
                      </a:lvl8pPr>
                      <a:lvl9pPr marL="3657600" algn="r" defTabSz="914400" rtl="1" eaLnBrk="1" latinLnBrk="0" hangingPunct="1">
                        <a:defRPr sz="1800" kern="1200">
                          <a:solidFill>
                            <a:schemeClr val="tx1"/>
                          </a:solidFill>
                          <a:latin typeface="Calibri"/>
                        </a:defRPr>
                      </a:lvl9pPr>
                    </a:lstStyle>
                    <a:p>
                      <a:pPr marL="0" marR="0" algn="ctr" rtl="1">
                        <a:lnSpc>
                          <a:spcPct val="107000"/>
                        </a:lnSpc>
                        <a:spcBef>
                          <a:spcPts val="0"/>
                        </a:spcBef>
                        <a:spcAft>
                          <a:spcPts val="0"/>
                        </a:spcAft>
                      </a:pPr>
                      <a:r>
                        <a:rPr lang="fa-IR" sz="1200" dirty="0" smtClean="0">
                          <a:solidFill>
                            <a:schemeClr val="tx1"/>
                          </a:solidFill>
                          <a:effectLst/>
                          <a:latin typeface="Calibri" panose="020F0502020204030204" pitchFamily="34" charset="0"/>
                          <a:ea typeface="Calibri" panose="020F0502020204030204" pitchFamily="34" charset="0"/>
                          <a:cs typeface="B Nazanin" panose="00000400000000000000" pitchFamily="2" charset="-78"/>
                        </a:rPr>
                        <a:t>توسط مرکز بررسی</a:t>
                      </a:r>
                      <a:r>
                        <a:rPr lang="fa-IR" sz="1200" baseline="0" dirty="0" smtClean="0">
                          <a:solidFill>
                            <a:schemeClr val="tx1"/>
                          </a:solidFill>
                          <a:effectLst/>
                          <a:latin typeface="Calibri" panose="020F0502020204030204" pitchFamily="34" charset="0"/>
                          <a:ea typeface="Calibri" panose="020F0502020204030204" pitchFamily="34" charset="0"/>
                          <a:cs typeface="B Nazanin" panose="00000400000000000000" pitchFamily="2" charset="-78"/>
                        </a:rPr>
                        <a:t> می شود.</a:t>
                      </a:r>
                      <a:endParaRPr lang="en-US" sz="1200"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rgbClr val="4BACC6">
                        <a:lumMod val="40000"/>
                        <a:lumOff val="60000"/>
                      </a:srgbClr>
                    </a:solidFill>
                  </a:tcPr>
                </a:tc>
                <a:tc>
                  <a:txBody>
                    <a:bodyPr/>
                    <a:lstStyle>
                      <a:lvl1pPr marL="0" algn="r" defTabSz="914400" rtl="1" eaLnBrk="1" latinLnBrk="0" hangingPunct="1">
                        <a:defRPr sz="1800" kern="1200">
                          <a:solidFill>
                            <a:schemeClr val="tx1"/>
                          </a:solidFill>
                          <a:latin typeface="Calibri"/>
                        </a:defRPr>
                      </a:lvl1pPr>
                      <a:lvl2pPr marL="457200" algn="r" defTabSz="914400" rtl="1" eaLnBrk="1" latinLnBrk="0" hangingPunct="1">
                        <a:defRPr sz="1800" kern="1200">
                          <a:solidFill>
                            <a:schemeClr val="tx1"/>
                          </a:solidFill>
                          <a:latin typeface="Calibri"/>
                        </a:defRPr>
                      </a:lvl2pPr>
                      <a:lvl3pPr marL="914400" algn="r" defTabSz="914400" rtl="1" eaLnBrk="1" latinLnBrk="0" hangingPunct="1">
                        <a:defRPr sz="1800" kern="1200">
                          <a:solidFill>
                            <a:schemeClr val="tx1"/>
                          </a:solidFill>
                          <a:latin typeface="Calibri"/>
                        </a:defRPr>
                      </a:lvl3pPr>
                      <a:lvl4pPr marL="1371600" algn="r" defTabSz="914400" rtl="1" eaLnBrk="1" latinLnBrk="0" hangingPunct="1">
                        <a:defRPr sz="1800" kern="1200">
                          <a:solidFill>
                            <a:schemeClr val="tx1"/>
                          </a:solidFill>
                          <a:latin typeface="Calibri"/>
                        </a:defRPr>
                      </a:lvl4pPr>
                      <a:lvl5pPr marL="1828800" algn="r" defTabSz="914400" rtl="1" eaLnBrk="1" latinLnBrk="0" hangingPunct="1">
                        <a:defRPr sz="1800" kern="1200">
                          <a:solidFill>
                            <a:schemeClr val="tx1"/>
                          </a:solidFill>
                          <a:latin typeface="Calibri"/>
                        </a:defRPr>
                      </a:lvl5pPr>
                      <a:lvl6pPr marL="2286000" algn="r" defTabSz="914400" rtl="1" eaLnBrk="1" latinLnBrk="0" hangingPunct="1">
                        <a:defRPr sz="1800" kern="1200">
                          <a:solidFill>
                            <a:schemeClr val="tx1"/>
                          </a:solidFill>
                          <a:latin typeface="Calibri"/>
                        </a:defRPr>
                      </a:lvl6pPr>
                      <a:lvl7pPr marL="2743200" algn="r" defTabSz="914400" rtl="1" eaLnBrk="1" latinLnBrk="0" hangingPunct="1">
                        <a:defRPr sz="1800" kern="1200">
                          <a:solidFill>
                            <a:schemeClr val="tx1"/>
                          </a:solidFill>
                          <a:latin typeface="Calibri"/>
                        </a:defRPr>
                      </a:lvl7pPr>
                      <a:lvl8pPr marL="3200400" algn="r" defTabSz="914400" rtl="1" eaLnBrk="1" latinLnBrk="0" hangingPunct="1">
                        <a:defRPr sz="1800" kern="1200">
                          <a:solidFill>
                            <a:schemeClr val="tx1"/>
                          </a:solidFill>
                          <a:latin typeface="Calibri"/>
                        </a:defRPr>
                      </a:lvl8pPr>
                      <a:lvl9pPr marL="3657600" algn="r" defTabSz="914400" rtl="1" eaLnBrk="1" latinLnBrk="0" hangingPunct="1">
                        <a:defRPr sz="1800" kern="1200">
                          <a:solidFill>
                            <a:schemeClr val="tx1"/>
                          </a:solidFill>
                          <a:latin typeface="Calibri"/>
                        </a:defRPr>
                      </a:lvl9pPr>
                    </a:lstStyle>
                    <a:p>
                      <a:endParaRPr lang="en-US" dirty="0">
                        <a:cs typeface="B Nazanin" panose="00000400000000000000" pitchFamily="2" charset="-78"/>
                      </a:endParaRP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lvl1pPr marL="0" algn="r" defTabSz="914400" rtl="1" eaLnBrk="1" latinLnBrk="0" hangingPunct="1">
                        <a:defRPr sz="1800" kern="1200">
                          <a:solidFill>
                            <a:schemeClr val="tx1"/>
                          </a:solidFill>
                          <a:latin typeface="Calibri"/>
                        </a:defRPr>
                      </a:lvl1pPr>
                      <a:lvl2pPr marL="457200" algn="r" defTabSz="914400" rtl="1" eaLnBrk="1" latinLnBrk="0" hangingPunct="1">
                        <a:defRPr sz="1800" kern="1200">
                          <a:solidFill>
                            <a:schemeClr val="tx1"/>
                          </a:solidFill>
                          <a:latin typeface="Calibri"/>
                        </a:defRPr>
                      </a:lvl2pPr>
                      <a:lvl3pPr marL="914400" algn="r" defTabSz="914400" rtl="1" eaLnBrk="1" latinLnBrk="0" hangingPunct="1">
                        <a:defRPr sz="1800" kern="1200">
                          <a:solidFill>
                            <a:schemeClr val="tx1"/>
                          </a:solidFill>
                          <a:latin typeface="Calibri"/>
                        </a:defRPr>
                      </a:lvl3pPr>
                      <a:lvl4pPr marL="1371600" algn="r" defTabSz="914400" rtl="1" eaLnBrk="1" latinLnBrk="0" hangingPunct="1">
                        <a:defRPr sz="1800" kern="1200">
                          <a:solidFill>
                            <a:schemeClr val="tx1"/>
                          </a:solidFill>
                          <a:latin typeface="Calibri"/>
                        </a:defRPr>
                      </a:lvl4pPr>
                      <a:lvl5pPr marL="1828800" algn="r" defTabSz="914400" rtl="1" eaLnBrk="1" latinLnBrk="0" hangingPunct="1">
                        <a:defRPr sz="1800" kern="1200">
                          <a:solidFill>
                            <a:schemeClr val="tx1"/>
                          </a:solidFill>
                          <a:latin typeface="Calibri"/>
                        </a:defRPr>
                      </a:lvl5pPr>
                      <a:lvl6pPr marL="2286000" algn="r" defTabSz="914400" rtl="1" eaLnBrk="1" latinLnBrk="0" hangingPunct="1">
                        <a:defRPr sz="1800" kern="1200">
                          <a:solidFill>
                            <a:schemeClr val="tx1"/>
                          </a:solidFill>
                          <a:latin typeface="Calibri"/>
                        </a:defRPr>
                      </a:lvl6pPr>
                      <a:lvl7pPr marL="2743200" algn="r" defTabSz="914400" rtl="1" eaLnBrk="1" latinLnBrk="0" hangingPunct="1">
                        <a:defRPr sz="1800" kern="1200">
                          <a:solidFill>
                            <a:schemeClr val="tx1"/>
                          </a:solidFill>
                          <a:latin typeface="Calibri"/>
                        </a:defRPr>
                      </a:lvl7pPr>
                      <a:lvl8pPr marL="3200400" algn="r" defTabSz="914400" rtl="1" eaLnBrk="1" latinLnBrk="0" hangingPunct="1">
                        <a:defRPr sz="1800" kern="1200">
                          <a:solidFill>
                            <a:schemeClr val="tx1"/>
                          </a:solidFill>
                          <a:latin typeface="Calibri"/>
                        </a:defRPr>
                      </a:lvl8pPr>
                      <a:lvl9pPr marL="3657600" algn="r" defTabSz="914400" rtl="1" eaLnBrk="1" latinLnBrk="0" hangingPunct="1">
                        <a:defRPr sz="1800" kern="1200">
                          <a:solidFill>
                            <a:schemeClr val="tx1"/>
                          </a:solidFill>
                          <a:latin typeface="Calibri"/>
                        </a:defRPr>
                      </a:lvl9pPr>
                    </a:lstStyle>
                    <a:p>
                      <a:endParaRPr lang="en-US" dirty="0">
                        <a:cs typeface="B Nazanin" panose="00000400000000000000" pitchFamily="2" charset="-78"/>
                      </a:endParaRP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lvl1pPr marL="0" algn="r" defTabSz="914400" rtl="1" eaLnBrk="1" latinLnBrk="0" hangingPunct="1">
                        <a:defRPr sz="1800" kern="1200">
                          <a:solidFill>
                            <a:schemeClr val="tx1"/>
                          </a:solidFill>
                          <a:latin typeface="Calibri"/>
                        </a:defRPr>
                      </a:lvl1pPr>
                      <a:lvl2pPr marL="457200" algn="r" defTabSz="914400" rtl="1" eaLnBrk="1" latinLnBrk="0" hangingPunct="1">
                        <a:defRPr sz="1800" kern="1200">
                          <a:solidFill>
                            <a:schemeClr val="tx1"/>
                          </a:solidFill>
                          <a:latin typeface="Calibri"/>
                        </a:defRPr>
                      </a:lvl2pPr>
                      <a:lvl3pPr marL="914400" algn="r" defTabSz="914400" rtl="1" eaLnBrk="1" latinLnBrk="0" hangingPunct="1">
                        <a:defRPr sz="1800" kern="1200">
                          <a:solidFill>
                            <a:schemeClr val="tx1"/>
                          </a:solidFill>
                          <a:latin typeface="Calibri"/>
                        </a:defRPr>
                      </a:lvl3pPr>
                      <a:lvl4pPr marL="1371600" algn="r" defTabSz="914400" rtl="1" eaLnBrk="1" latinLnBrk="0" hangingPunct="1">
                        <a:defRPr sz="1800" kern="1200">
                          <a:solidFill>
                            <a:schemeClr val="tx1"/>
                          </a:solidFill>
                          <a:latin typeface="Calibri"/>
                        </a:defRPr>
                      </a:lvl4pPr>
                      <a:lvl5pPr marL="1828800" algn="r" defTabSz="914400" rtl="1" eaLnBrk="1" latinLnBrk="0" hangingPunct="1">
                        <a:defRPr sz="1800" kern="1200">
                          <a:solidFill>
                            <a:schemeClr val="tx1"/>
                          </a:solidFill>
                          <a:latin typeface="Calibri"/>
                        </a:defRPr>
                      </a:lvl5pPr>
                      <a:lvl6pPr marL="2286000" algn="r" defTabSz="914400" rtl="1" eaLnBrk="1" latinLnBrk="0" hangingPunct="1">
                        <a:defRPr sz="1800" kern="1200">
                          <a:solidFill>
                            <a:schemeClr val="tx1"/>
                          </a:solidFill>
                          <a:latin typeface="Calibri"/>
                        </a:defRPr>
                      </a:lvl6pPr>
                      <a:lvl7pPr marL="2743200" algn="r" defTabSz="914400" rtl="1" eaLnBrk="1" latinLnBrk="0" hangingPunct="1">
                        <a:defRPr sz="1800" kern="1200">
                          <a:solidFill>
                            <a:schemeClr val="tx1"/>
                          </a:solidFill>
                          <a:latin typeface="Calibri"/>
                        </a:defRPr>
                      </a:lvl7pPr>
                      <a:lvl8pPr marL="3200400" algn="r" defTabSz="914400" rtl="1" eaLnBrk="1" latinLnBrk="0" hangingPunct="1">
                        <a:defRPr sz="1800" kern="1200">
                          <a:solidFill>
                            <a:schemeClr val="tx1"/>
                          </a:solidFill>
                          <a:latin typeface="Calibri"/>
                        </a:defRPr>
                      </a:lvl8pPr>
                      <a:lvl9pPr marL="3657600" algn="r" defTabSz="914400" rtl="1" eaLnBrk="1" latinLnBrk="0" hangingPunct="1">
                        <a:defRPr sz="1800" kern="1200">
                          <a:solidFill>
                            <a:schemeClr val="tx1"/>
                          </a:solidFill>
                          <a:latin typeface="Calibri"/>
                        </a:defRPr>
                      </a:lvl9pPr>
                    </a:lstStyle>
                    <a:p>
                      <a:pPr marL="0" marR="0" algn="r">
                        <a:lnSpc>
                          <a:spcPct val="107000"/>
                        </a:lnSpc>
                        <a:spcBef>
                          <a:spcPts val="0"/>
                        </a:spcBef>
                        <a:spcAft>
                          <a:spcPts val="0"/>
                        </a:spcAft>
                      </a:pPr>
                      <a:r>
                        <a:rPr lang="fa-IR" sz="1400" b="1" dirty="0" smtClean="0">
                          <a:effectLst/>
                          <a:latin typeface="Calibri" panose="020F0502020204030204" pitchFamily="34" charset="0"/>
                          <a:ea typeface="Calibri" panose="020F0502020204030204" pitchFamily="34" charset="0"/>
                          <a:cs typeface="B Nazanin" panose="00000400000000000000" pitchFamily="2" charset="-78"/>
                        </a:rPr>
                        <a:t>ادیت</a:t>
                      </a:r>
                      <a:endParaRPr lang="en-US" sz="1400" b="1" dirty="0">
                        <a:effectLst/>
                        <a:latin typeface="Calibri" panose="020F0502020204030204" pitchFamily="34" charset="0"/>
                        <a:ea typeface="Calibri" panose="020F0502020204030204" pitchFamily="34" charset="0"/>
                        <a:cs typeface="B Nazanin" panose="00000400000000000000" pitchFamily="2" charset="-78"/>
                      </a:endParaRP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lvl1pPr marL="0" algn="r" defTabSz="914400" rtl="1" eaLnBrk="1" latinLnBrk="0" hangingPunct="1">
                        <a:defRPr sz="1800" kern="1200">
                          <a:solidFill>
                            <a:schemeClr val="tx1"/>
                          </a:solidFill>
                          <a:latin typeface="Calibri"/>
                        </a:defRPr>
                      </a:lvl1pPr>
                      <a:lvl2pPr marL="457200" algn="r" defTabSz="914400" rtl="1" eaLnBrk="1" latinLnBrk="0" hangingPunct="1">
                        <a:defRPr sz="1800" kern="1200">
                          <a:solidFill>
                            <a:schemeClr val="tx1"/>
                          </a:solidFill>
                          <a:latin typeface="Calibri"/>
                        </a:defRPr>
                      </a:lvl2pPr>
                      <a:lvl3pPr marL="914400" algn="r" defTabSz="914400" rtl="1" eaLnBrk="1" latinLnBrk="0" hangingPunct="1">
                        <a:defRPr sz="1800" kern="1200">
                          <a:solidFill>
                            <a:schemeClr val="tx1"/>
                          </a:solidFill>
                          <a:latin typeface="Calibri"/>
                        </a:defRPr>
                      </a:lvl3pPr>
                      <a:lvl4pPr marL="1371600" algn="r" defTabSz="914400" rtl="1" eaLnBrk="1" latinLnBrk="0" hangingPunct="1">
                        <a:defRPr sz="1800" kern="1200">
                          <a:solidFill>
                            <a:schemeClr val="tx1"/>
                          </a:solidFill>
                          <a:latin typeface="Calibri"/>
                        </a:defRPr>
                      </a:lvl4pPr>
                      <a:lvl5pPr marL="1828800" algn="r" defTabSz="914400" rtl="1" eaLnBrk="1" latinLnBrk="0" hangingPunct="1">
                        <a:defRPr sz="1800" kern="1200">
                          <a:solidFill>
                            <a:schemeClr val="tx1"/>
                          </a:solidFill>
                          <a:latin typeface="Calibri"/>
                        </a:defRPr>
                      </a:lvl5pPr>
                      <a:lvl6pPr marL="2286000" algn="r" defTabSz="914400" rtl="1" eaLnBrk="1" latinLnBrk="0" hangingPunct="1">
                        <a:defRPr sz="1800" kern="1200">
                          <a:solidFill>
                            <a:schemeClr val="tx1"/>
                          </a:solidFill>
                          <a:latin typeface="Calibri"/>
                        </a:defRPr>
                      </a:lvl6pPr>
                      <a:lvl7pPr marL="2743200" algn="r" defTabSz="914400" rtl="1" eaLnBrk="1" latinLnBrk="0" hangingPunct="1">
                        <a:defRPr sz="1800" kern="1200">
                          <a:solidFill>
                            <a:schemeClr val="tx1"/>
                          </a:solidFill>
                          <a:latin typeface="Calibri"/>
                        </a:defRPr>
                      </a:lvl7pPr>
                      <a:lvl8pPr marL="3200400" algn="r" defTabSz="914400" rtl="1" eaLnBrk="1" latinLnBrk="0" hangingPunct="1">
                        <a:defRPr sz="1800" kern="1200">
                          <a:solidFill>
                            <a:schemeClr val="tx1"/>
                          </a:solidFill>
                          <a:latin typeface="Calibri"/>
                        </a:defRPr>
                      </a:lvl8pPr>
                      <a:lvl9pPr marL="3657600" algn="r" defTabSz="914400" rtl="1" eaLnBrk="1" latinLnBrk="0" hangingPunct="1">
                        <a:defRPr sz="1800" kern="1200">
                          <a:solidFill>
                            <a:schemeClr val="tx1"/>
                          </a:solidFill>
                          <a:latin typeface="Calibri"/>
                        </a:defRPr>
                      </a:lvl9pPr>
                    </a:lstStyle>
                    <a:p>
                      <a:pPr marL="0" marR="0" algn="ctr" rtl="1">
                        <a:lnSpc>
                          <a:spcPct val="107000"/>
                        </a:lnSpc>
                        <a:spcBef>
                          <a:spcPts val="0"/>
                        </a:spcBef>
                        <a:spcAft>
                          <a:spcPts val="0"/>
                        </a:spcAft>
                      </a:pPr>
                      <a:r>
                        <a:rPr lang="fa-IR" sz="1200" b="1" dirty="0" smtClean="0">
                          <a:effectLst/>
                          <a:latin typeface="Calibri" panose="020F0502020204030204" pitchFamily="34" charset="0"/>
                          <a:ea typeface="Calibri" panose="020F0502020204030204" pitchFamily="34" charset="0"/>
                          <a:cs typeface="B Nazanin" panose="00000400000000000000" pitchFamily="2" charset="-78"/>
                        </a:rPr>
                        <a:t>6</a:t>
                      </a:r>
                      <a:endParaRPr lang="en-US" sz="1200" b="1" dirty="0">
                        <a:effectLst/>
                        <a:latin typeface="Calibri" panose="020F0502020204030204" pitchFamily="34" charset="0"/>
                        <a:ea typeface="Calibri" panose="020F0502020204030204" pitchFamily="34" charset="0"/>
                        <a:cs typeface="B Nazanin" panose="00000400000000000000" pitchFamily="2" charset="-78"/>
                      </a:endParaRP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tr>
            </a:tbl>
          </a:graphicData>
        </a:graphic>
      </p:graphicFrame>
    </p:spTree>
    <p:custDataLst>
      <p:tags r:id="rId1"/>
    </p:custDataLst>
    <p:extLst>
      <p:ext uri="{BB962C8B-B14F-4D97-AF65-F5344CB8AC3E}">
        <p14:creationId xmlns:p14="http://schemas.microsoft.com/office/powerpoint/2010/main" val="159084609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fa-IR" sz="2400" b="1" dirty="0" smtClean="0">
                <a:cs typeface="B Nazanin" panose="00000400000000000000" pitchFamily="2" charset="-78"/>
              </a:rPr>
              <a:t>عنوان:</a:t>
            </a:r>
            <a:endParaRPr lang="fa-IR" sz="2400" b="1" dirty="0">
              <a:cs typeface="B Nazanin" panose="00000400000000000000" pitchFamily="2" charset="-78"/>
            </a:endParaRPr>
          </a:p>
        </p:txBody>
      </p:sp>
      <p:sp>
        <p:nvSpPr>
          <p:cNvPr id="3" name="Content Placeholder 2"/>
          <p:cNvSpPr>
            <a:spLocks noGrp="1"/>
          </p:cNvSpPr>
          <p:nvPr>
            <p:ph idx="1"/>
          </p:nvPr>
        </p:nvSpPr>
        <p:spPr/>
        <p:txBody>
          <a:bodyPr/>
          <a:lstStyle/>
          <a:p>
            <a:endParaRPr lang="fa-IR" dirty="0"/>
          </a:p>
        </p:txBody>
      </p:sp>
      <p:sp>
        <p:nvSpPr>
          <p:cNvPr id="4" name="Slide Number Placeholder 3"/>
          <p:cNvSpPr>
            <a:spLocks noGrp="1"/>
          </p:cNvSpPr>
          <p:nvPr>
            <p:ph type="sldNum" sz="quarter" idx="12"/>
          </p:nvPr>
        </p:nvSpPr>
        <p:spPr/>
        <p:txBody>
          <a:bodyPr/>
          <a:lstStyle/>
          <a:p>
            <a:fld id="{22513FE1-8CA9-4553-9617-205794D750A2}" type="slidenum">
              <a:rPr lang="fa-IR" smtClean="0"/>
              <a:pPr/>
              <a:t>3</a:t>
            </a:fld>
            <a:endParaRPr lang="fa-IR"/>
          </a:p>
        </p:txBody>
      </p:sp>
    </p:spTree>
    <p:custDataLst>
      <p:tags r:id="rId1"/>
    </p:custDataLst>
    <p:extLst>
      <p:ext uri="{BB962C8B-B14F-4D97-AF65-F5344CB8AC3E}">
        <p14:creationId xmlns:p14="http://schemas.microsoft.com/office/powerpoint/2010/main" val="44602278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fa-IR" sz="2400" b="1" dirty="0" smtClean="0">
                <a:cs typeface="B Nazanin" panose="00000400000000000000" pitchFamily="2" charset="-78"/>
              </a:rPr>
              <a:t>مقدمه:</a:t>
            </a:r>
            <a:endParaRPr lang="fa-IR" sz="2400" b="1" dirty="0">
              <a:cs typeface="B Nazanin" panose="00000400000000000000" pitchFamily="2" charset="-78"/>
            </a:endParaRPr>
          </a:p>
        </p:txBody>
      </p:sp>
      <p:sp>
        <p:nvSpPr>
          <p:cNvPr id="3" name="Content Placeholder 2"/>
          <p:cNvSpPr>
            <a:spLocks noGrp="1"/>
          </p:cNvSpPr>
          <p:nvPr>
            <p:ph idx="1"/>
          </p:nvPr>
        </p:nvSpPr>
        <p:spPr/>
        <p:txBody>
          <a:bodyPr/>
          <a:lstStyle/>
          <a:p>
            <a:endParaRPr lang="fa-IR" dirty="0"/>
          </a:p>
        </p:txBody>
      </p:sp>
      <p:sp>
        <p:nvSpPr>
          <p:cNvPr id="4" name="Slide Number Placeholder 3"/>
          <p:cNvSpPr>
            <a:spLocks noGrp="1"/>
          </p:cNvSpPr>
          <p:nvPr>
            <p:ph type="sldNum" sz="quarter" idx="12"/>
          </p:nvPr>
        </p:nvSpPr>
        <p:spPr/>
        <p:txBody>
          <a:bodyPr/>
          <a:lstStyle/>
          <a:p>
            <a:fld id="{22513FE1-8CA9-4553-9617-205794D750A2}" type="slidenum">
              <a:rPr lang="fa-IR" smtClean="0"/>
              <a:pPr/>
              <a:t>4</a:t>
            </a:fld>
            <a:endParaRPr lang="fa-IR"/>
          </a:p>
        </p:txBody>
      </p:sp>
    </p:spTree>
    <p:custDataLst>
      <p:tags r:id="rId1"/>
    </p:custDataLst>
    <p:extLst>
      <p:ext uri="{BB962C8B-B14F-4D97-AF65-F5344CB8AC3E}">
        <p14:creationId xmlns:p14="http://schemas.microsoft.com/office/powerpoint/2010/main" val="117705775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fa-IR" sz="2400" b="1" dirty="0" smtClean="0">
                <a:cs typeface="B Nazanin" panose="00000400000000000000" pitchFamily="2" charset="-78"/>
              </a:rPr>
              <a:t>مقدمه:</a:t>
            </a:r>
            <a:endParaRPr lang="fa-IR" sz="2400" b="1" dirty="0">
              <a:cs typeface="B Nazanin" panose="00000400000000000000" pitchFamily="2" charset="-78"/>
            </a:endParaRPr>
          </a:p>
        </p:txBody>
      </p:sp>
      <p:sp>
        <p:nvSpPr>
          <p:cNvPr id="3" name="Content Placeholder 2"/>
          <p:cNvSpPr>
            <a:spLocks noGrp="1"/>
          </p:cNvSpPr>
          <p:nvPr>
            <p:ph idx="1"/>
          </p:nvPr>
        </p:nvSpPr>
        <p:spPr/>
        <p:txBody>
          <a:bodyPr/>
          <a:lstStyle/>
          <a:p>
            <a:endParaRPr lang="fa-IR"/>
          </a:p>
        </p:txBody>
      </p:sp>
      <p:sp>
        <p:nvSpPr>
          <p:cNvPr id="4" name="Slide Number Placeholder 3"/>
          <p:cNvSpPr>
            <a:spLocks noGrp="1"/>
          </p:cNvSpPr>
          <p:nvPr>
            <p:ph type="sldNum" sz="quarter" idx="12"/>
          </p:nvPr>
        </p:nvSpPr>
        <p:spPr/>
        <p:txBody>
          <a:bodyPr/>
          <a:lstStyle/>
          <a:p>
            <a:fld id="{22513FE1-8CA9-4553-9617-205794D750A2}" type="slidenum">
              <a:rPr lang="fa-IR" smtClean="0"/>
              <a:pPr/>
              <a:t>5</a:t>
            </a:fld>
            <a:endParaRPr lang="fa-IR"/>
          </a:p>
        </p:txBody>
      </p:sp>
    </p:spTree>
    <p:custDataLst>
      <p:tags r:id="rId1"/>
    </p:custDataLst>
    <p:extLst>
      <p:ext uri="{BB962C8B-B14F-4D97-AF65-F5344CB8AC3E}">
        <p14:creationId xmlns:p14="http://schemas.microsoft.com/office/powerpoint/2010/main" val="269224379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fa-IR" sz="2400" b="1" dirty="0" smtClean="0">
                <a:cs typeface="B Nazanin" panose="00000400000000000000" pitchFamily="2" charset="-78"/>
              </a:rPr>
              <a:t>اهداف:</a:t>
            </a:r>
            <a:endParaRPr lang="fa-IR" sz="2400" b="1" dirty="0">
              <a:cs typeface="B Nazanin" panose="00000400000000000000" pitchFamily="2" charset="-78"/>
            </a:endParaRPr>
          </a:p>
        </p:txBody>
      </p:sp>
      <p:sp>
        <p:nvSpPr>
          <p:cNvPr id="3" name="Content Placeholder 2"/>
          <p:cNvSpPr>
            <a:spLocks noGrp="1"/>
          </p:cNvSpPr>
          <p:nvPr>
            <p:ph idx="1"/>
          </p:nvPr>
        </p:nvSpPr>
        <p:spPr/>
        <p:txBody>
          <a:bodyPr>
            <a:normAutofit/>
          </a:bodyPr>
          <a:lstStyle/>
          <a:p>
            <a:r>
              <a:rPr lang="fa-IR" sz="2400" dirty="0" smtClean="0">
                <a:cs typeface="B Nazanin" panose="00000400000000000000" pitchFamily="2" charset="-78"/>
              </a:rPr>
              <a:t>هدف کلی:</a:t>
            </a:r>
          </a:p>
          <a:p>
            <a:endParaRPr lang="fa-IR" sz="2400" dirty="0">
              <a:cs typeface="B Nazanin" panose="00000400000000000000" pitchFamily="2" charset="-78"/>
            </a:endParaRPr>
          </a:p>
          <a:p>
            <a:r>
              <a:rPr lang="fa-IR" sz="2400" dirty="0" smtClean="0">
                <a:cs typeface="B Nazanin" panose="00000400000000000000" pitchFamily="2" charset="-78"/>
              </a:rPr>
              <a:t>اهداف اختصاصی:</a:t>
            </a:r>
            <a:endParaRPr lang="fa-IR" sz="2400" dirty="0">
              <a:cs typeface="B Nazanin" panose="00000400000000000000" pitchFamily="2" charset="-78"/>
            </a:endParaRPr>
          </a:p>
        </p:txBody>
      </p:sp>
      <p:sp>
        <p:nvSpPr>
          <p:cNvPr id="4" name="Slide Number Placeholder 3"/>
          <p:cNvSpPr>
            <a:spLocks noGrp="1"/>
          </p:cNvSpPr>
          <p:nvPr>
            <p:ph type="sldNum" sz="quarter" idx="12"/>
          </p:nvPr>
        </p:nvSpPr>
        <p:spPr/>
        <p:txBody>
          <a:bodyPr/>
          <a:lstStyle/>
          <a:p>
            <a:fld id="{22513FE1-8CA9-4553-9617-205794D750A2}" type="slidenum">
              <a:rPr lang="fa-IR" smtClean="0"/>
              <a:pPr/>
              <a:t>6</a:t>
            </a:fld>
            <a:endParaRPr lang="fa-IR"/>
          </a:p>
        </p:txBody>
      </p:sp>
    </p:spTree>
    <p:custDataLst>
      <p:tags r:id="rId1"/>
    </p:custDataLst>
    <p:extLst>
      <p:ext uri="{BB962C8B-B14F-4D97-AF65-F5344CB8AC3E}">
        <p14:creationId xmlns:p14="http://schemas.microsoft.com/office/powerpoint/2010/main" val="238077896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fa-IR" sz="2400" b="1" dirty="0" smtClean="0">
                <a:cs typeface="B Nazanin" panose="00000400000000000000" pitchFamily="2" charset="-78"/>
              </a:rPr>
              <a:t>روش کار(متدلوژی):</a:t>
            </a:r>
            <a:endParaRPr lang="fa-IR" sz="2400" b="1" dirty="0">
              <a:cs typeface="B Nazanin" panose="00000400000000000000" pitchFamily="2" charset="-78"/>
            </a:endParaRPr>
          </a:p>
        </p:txBody>
      </p:sp>
      <p:sp>
        <p:nvSpPr>
          <p:cNvPr id="3" name="Content Placeholder 2"/>
          <p:cNvSpPr>
            <a:spLocks noGrp="1"/>
          </p:cNvSpPr>
          <p:nvPr>
            <p:ph idx="1"/>
          </p:nvPr>
        </p:nvSpPr>
        <p:spPr/>
        <p:txBody>
          <a:bodyPr/>
          <a:lstStyle/>
          <a:p>
            <a:endParaRPr lang="fa-IR" dirty="0"/>
          </a:p>
        </p:txBody>
      </p:sp>
      <p:sp>
        <p:nvSpPr>
          <p:cNvPr id="4" name="Slide Number Placeholder 3"/>
          <p:cNvSpPr>
            <a:spLocks noGrp="1"/>
          </p:cNvSpPr>
          <p:nvPr>
            <p:ph type="sldNum" sz="quarter" idx="12"/>
          </p:nvPr>
        </p:nvSpPr>
        <p:spPr/>
        <p:txBody>
          <a:bodyPr/>
          <a:lstStyle/>
          <a:p>
            <a:fld id="{22513FE1-8CA9-4553-9617-205794D750A2}" type="slidenum">
              <a:rPr lang="fa-IR" smtClean="0"/>
              <a:pPr/>
              <a:t>7</a:t>
            </a:fld>
            <a:endParaRPr lang="fa-IR"/>
          </a:p>
        </p:txBody>
      </p:sp>
    </p:spTree>
    <p:custDataLst>
      <p:tags r:id="rId1"/>
    </p:custDataLst>
    <p:extLst>
      <p:ext uri="{BB962C8B-B14F-4D97-AF65-F5344CB8AC3E}">
        <p14:creationId xmlns:p14="http://schemas.microsoft.com/office/powerpoint/2010/main" val="92302021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fa-IR" sz="2400" b="1" dirty="0" smtClean="0">
                <a:cs typeface="B Nazanin" panose="00000400000000000000" pitchFamily="2" charset="-78"/>
              </a:rPr>
              <a:t>روش کار(متدلوژی):</a:t>
            </a:r>
            <a:endParaRPr lang="fa-IR" sz="2400" b="1" dirty="0">
              <a:cs typeface="B Nazanin" panose="00000400000000000000" pitchFamily="2" charset="-78"/>
            </a:endParaRPr>
          </a:p>
        </p:txBody>
      </p:sp>
      <p:sp>
        <p:nvSpPr>
          <p:cNvPr id="3" name="Content Placeholder 2"/>
          <p:cNvSpPr>
            <a:spLocks noGrp="1"/>
          </p:cNvSpPr>
          <p:nvPr>
            <p:ph idx="1"/>
          </p:nvPr>
        </p:nvSpPr>
        <p:spPr/>
        <p:txBody>
          <a:bodyPr/>
          <a:lstStyle/>
          <a:p>
            <a:endParaRPr lang="fa-IR" dirty="0"/>
          </a:p>
        </p:txBody>
      </p:sp>
      <p:sp>
        <p:nvSpPr>
          <p:cNvPr id="4" name="Slide Number Placeholder 3"/>
          <p:cNvSpPr>
            <a:spLocks noGrp="1"/>
          </p:cNvSpPr>
          <p:nvPr>
            <p:ph type="sldNum" sz="quarter" idx="12"/>
          </p:nvPr>
        </p:nvSpPr>
        <p:spPr/>
        <p:txBody>
          <a:bodyPr/>
          <a:lstStyle/>
          <a:p>
            <a:fld id="{22513FE1-8CA9-4553-9617-205794D750A2}" type="slidenum">
              <a:rPr lang="fa-IR" smtClean="0">
                <a:solidFill>
                  <a:prstClr val="black">
                    <a:tint val="75000"/>
                  </a:prstClr>
                </a:solidFill>
              </a:rPr>
              <a:pPr/>
              <a:t>8</a:t>
            </a:fld>
            <a:endParaRPr lang="fa-IR">
              <a:solidFill>
                <a:prstClr val="black">
                  <a:tint val="75000"/>
                </a:prstClr>
              </a:solidFill>
            </a:endParaRPr>
          </a:p>
        </p:txBody>
      </p:sp>
    </p:spTree>
    <p:custDataLst>
      <p:tags r:id="rId1"/>
    </p:custDataLst>
    <p:extLst>
      <p:ext uri="{BB962C8B-B14F-4D97-AF65-F5344CB8AC3E}">
        <p14:creationId xmlns:p14="http://schemas.microsoft.com/office/powerpoint/2010/main" val="151405972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fa-IR" sz="2400" b="1" dirty="0" smtClean="0">
                <a:cs typeface="B Nazanin" panose="00000400000000000000" pitchFamily="2" charset="-78"/>
              </a:rPr>
              <a:t>روش کار(متدلوژی):</a:t>
            </a:r>
            <a:endParaRPr lang="fa-IR" sz="2400" b="1" dirty="0">
              <a:cs typeface="B Nazanin" panose="00000400000000000000" pitchFamily="2" charset="-78"/>
            </a:endParaRPr>
          </a:p>
        </p:txBody>
      </p:sp>
      <p:sp>
        <p:nvSpPr>
          <p:cNvPr id="3" name="Content Placeholder 2"/>
          <p:cNvSpPr>
            <a:spLocks noGrp="1"/>
          </p:cNvSpPr>
          <p:nvPr>
            <p:ph idx="1"/>
          </p:nvPr>
        </p:nvSpPr>
        <p:spPr/>
        <p:txBody>
          <a:bodyPr/>
          <a:lstStyle/>
          <a:p>
            <a:endParaRPr lang="fa-IR" dirty="0"/>
          </a:p>
        </p:txBody>
      </p:sp>
      <p:sp>
        <p:nvSpPr>
          <p:cNvPr id="4" name="Slide Number Placeholder 3"/>
          <p:cNvSpPr>
            <a:spLocks noGrp="1"/>
          </p:cNvSpPr>
          <p:nvPr>
            <p:ph type="sldNum" sz="quarter" idx="12"/>
          </p:nvPr>
        </p:nvSpPr>
        <p:spPr/>
        <p:txBody>
          <a:bodyPr/>
          <a:lstStyle/>
          <a:p>
            <a:fld id="{22513FE1-8CA9-4553-9617-205794D750A2}" type="slidenum">
              <a:rPr lang="fa-IR" smtClean="0">
                <a:solidFill>
                  <a:prstClr val="black">
                    <a:tint val="75000"/>
                  </a:prstClr>
                </a:solidFill>
              </a:rPr>
              <a:pPr/>
              <a:t>9</a:t>
            </a:fld>
            <a:endParaRPr lang="fa-IR">
              <a:solidFill>
                <a:prstClr val="black">
                  <a:tint val="75000"/>
                </a:prstClr>
              </a:solidFill>
            </a:endParaRPr>
          </a:p>
        </p:txBody>
      </p:sp>
    </p:spTree>
    <p:custDataLst>
      <p:tags r:id="rId1"/>
    </p:custDataLst>
    <p:extLst>
      <p:ext uri="{BB962C8B-B14F-4D97-AF65-F5344CB8AC3E}">
        <p14:creationId xmlns:p14="http://schemas.microsoft.com/office/powerpoint/2010/main" val="1176450035"/>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PROJECT_OPEN" val="0"/>
  <p:tag name="ARTICULATE_SLIDE_COUNT" val="5"/>
</p:tagLst>
</file>

<file path=ppt/tags/tag1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378</TotalTime>
  <Words>922</Words>
  <Application>Microsoft Office PowerPoint</Application>
  <PresentationFormat>Widescreen</PresentationFormat>
  <Paragraphs>135</Paragraphs>
  <Slides>19</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19</vt:i4>
      </vt:variant>
    </vt:vector>
  </HeadingPairs>
  <TitlesOfParts>
    <vt:vector size="25" baseType="lpstr">
      <vt:lpstr>Arial</vt:lpstr>
      <vt:lpstr>B Nazanin</vt:lpstr>
      <vt:lpstr>Calibri</vt:lpstr>
      <vt:lpstr>Calibri Light</vt:lpstr>
      <vt:lpstr>Times New Roman</vt:lpstr>
      <vt:lpstr>Office Theme</vt:lpstr>
      <vt:lpstr>PowerPoint Presentation</vt:lpstr>
      <vt:lpstr>PowerPoint Presentation</vt:lpstr>
      <vt:lpstr>عنوان:</vt:lpstr>
      <vt:lpstr>مقدمه:</vt:lpstr>
      <vt:lpstr>مقدمه:</vt:lpstr>
      <vt:lpstr>اهداف:</vt:lpstr>
      <vt:lpstr>روش کار(متدلوژی):</vt:lpstr>
      <vt:lpstr>روش کار(متدلوژی):</vt:lpstr>
      <vt:lpstr>روش کار(متدلوژی):</vt:lpstr>
      <vt:lpstr>روش کار(متدلوژی):</vt:lpstr>
      <vt:lpstr>روش کار(متدلوژی):</vt:lpstr>
      <vt:lpstr>رعایت اخلاق در پژوهش:</vt:lpstr>
      <vt:lpstr>مشکلات و موانع و راهکارها:</vt:lpstr>
      <vt:lpstr>منابع:</vt:lpstr>
      <vt:lpstr>منابع:</vt:lpstr>
      <vt:lpstr>پیوست یک: (ابزار جمع آوری اطلاعات)</vt:lpstr>
      <vt:lpstr>پیوست دو: (فرم رضایت آگاهانه شرکت در مطالعه)</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Medical</dc:creator>
  <cp:lastModifiedBy>فاطمه جعفری</cp:lastModifiedBy>
  <cp:revision>62</cp:revision>
  <dcterms:created xsi:type="dcterms:W3CDTF">2020-07-08T08:24:48Z</dcterms:created>
  <dcterms:modified xsi:type="dcterms:W3CDTF">2026-05-17T05:24:31Z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rticulateGUID">
    <vt:lpwstr>97FD3DD7-30F3-4B21-A00C-9F418DA1D7D3</vt:lpwstr>
  </property>
  <property fmtid="{D5CDD505-2E9C-101B-9397-08002B2CF9AE}" pid="3" name="ArticulatePath">
    <vt:lpwstr>نمونه پاورپوینت برای دفاع از عنوان پایان نامه</vt:lpwstr>
  </property>
</Properties>
</file>